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61" r:id="rId1"/>
  </p:sldMasterIdLst>
  <p:notesMasterIdLst>
    <p:notesMasterId r:id="rId35"/>
  </p:notesMasterIdLst>
  <p:handoutMasterIdLst>
    <p:handoutMasterId r:id="rId36"/>
  </p:handoutMasterIdLst>
  <p:sldIdLst>
    <p:sldId id="266" r:id="rId2"/>
    <p:sldId id="271" r:id="rId3"/>
    <p:sldId id="272" r:id="rId4"/>
    <p:sldId id="273" r:id="rId5"/>
    <p:sldId id="275" r:id="rId6"/>
    <p:sldId id="276" r:id="rId7"/>
    <p:sldId id="283" r:id="rId8"/>
    <p:sldId id="277" r:id="rId9"/>
    <p:sldId id="278" r:id="rId10"/>
    <p:sldId id="279" r:id="rId11"/>
    <p:sldId id="280" r:id="rId12"/>
    <p:sldId id="282" r:id="rId13"/>
    <p:sldId id="281" r:id="rId14"/>
    <p:sldId id="284" r:id="rId15"/>
    <p:sldId id="286" r:id="rId16"/>
    <p:sldId id="287" r:id="rId17"/>
    <p:sldId id="288" r:id="rId18"/>
    <p:sldId id="289" r:id="rId19"/>
    <p:sldId id="290" r:id="rId20"/>
    <p:sldId id="291" r:id="rId21"/>
    <p:sldId id="268" r:id="rId22"/>
    <p:sldId id="362" r:id="rId23"/>
    <p:sldId id="267" r:id="rId24"/>
    <p:sldId id="364" r:id="rId25"/>
    <p:sldId id="365" r:id="rId26"/>
    <p:sldId id="367" r:id="rId27"/>
    <p:sldId id="368" r:id="rId28"/>
    <p:sldId id="369" r:id="rId29"/>
    <p:sldId id="370" r:id="rId30"/>
    <p:sldId id="371" r:id="rId31"/>
    <p:sldId id="372" r:id="rId32"/>
    <p:sldId id="292" r:id="rId33"/>
    <p:sldId id="360" r:id="rId34"/>
  </p:sldIdLst>
  <p:sldSz cx="16256000" cy="130048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mbria Math" panose="02040503050406030204" pitchFamily="18" charset="0"/>
      <p:regular r:id="rId41"/>
    </p:embeddedFont>
    <p:embeddedFont>
      <p:font typeface="Garamond" panose="02020404030301010803" pitchFamily="18" charset="0"/>
      <p:regular r:id="rId42"/>
      <p:bold r:id="rId43"/>
      <p:italic r:id="rId44"/>
    </p:embeddedFont>
    <p:embeddedFont>
      <p:font typeface="Gill Sans MT" panose="020B0502020104020203" pitchFamily="34" charset="0"/>
      <p:regular r:id="rId45"/>
      <p:bold r:id="rId46"/>
      <p:italic r:id="rId47"/>
      <p:boldItalic r:id="rId48"/>
    </p:embeddedFont>
    <p:embeddedFont>
      <p:font typeface="微軟正黑體" panose="020B0604030504040204" pitchFamily="34" charset="-120"/>
      <p:regular r:id="rId49"/>
      <p:bold r:id="rId50"/>
    </p:embeddedFont>
    <p:embeddedFont>
      <p:font typeface="新細明體" panose="02020500000000000000" pitchFamily="18" charset="-120"/>
      <p:regular r:id="rId5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1A1A1A"/>
    <a:srgbClr val="C38669"/>
    <a:srgbClr val="F6F3F1"/>
    <a:srgbClr val="013C4E"/>
    <a:srgbClr val="779B9F"/>
    <a:srgbClr val="B7AF8C"/>
    <a:srgbClr val="F1D391"/>
    <a:srgbClr val="3C656E"/>
    <a:srgbClr val="F194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0538" autoAdjust="0"/>
  </p:normalViewPr>
  <p:slideViewPr>
    <p:cSldViewPr snapToGrid="0">
      <p:cViewPr varScale="1">
        <p:scale>
          <a:sx n="68" d="100"/>
          <a:sy n="68" d="100"/>
        </p:scale>
        <p:origin x="119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49" Type="http://schemas.openxmlformats.org/officeDocument/2006/relationships/font" Target="fonts/font1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令原 陳" userId="3f6131dbec41c981" providerId="LiveId" clId="{90BA4AAA-FFE1-4DA7-B8C7-440C6370D342}"/>
    <pc:docChg chg="undo redo custSel addSld delSld modSld sldOrd">
      <pc:chgData name="令原 陳" userId="3f6131dbec41c981" providerId="LiveId" clId="{90BA4AAA-FFE1-4DA7-B8C7-440C6370D342}" dt="2019-12-10T18:44:45.126" v="4746" actId="207"/>
      <pc:docMkLst>
        <pc:docMk/>
      </pc:docMkLst>
      <pc:sldChg chg="modSp">
        <pc:chgData name="令原 陳" userId="3f6131dbec41c981" providerId="LiveId" clId="{90BA4AAA-FFE1-4DA7-B8C7-440C6370D342}" dt="2019-12-10T05:41:53.373" v="63" actId="20577"/>
        <pc:sldMkLst>
          <pc:docMk/>
          <pc:sldMk cId="2674965367" sldId="266"/>
        </pc:sldMkLst>
        <pc:spChg chg="mod">
          <ac:chgData name="令原 陳" userId="3f6131dbec41c981" providerId="LiveId" clId="{90BA4AAA-FFE1-4DA7-B8C7-440C6370D342}" dt="2019-12-10T05:41:53.373" v="63" actId="20577"/>
          <ac:spMkLst>
            <pc:docMk/>
            <pc:sldMk cId="2674965367" sldId="266"/>
            <ac:spMk id="2" creationId="{00000000-0000-0000-0000-000000000000}"/>
          </ac:spMkLst>
        </pc:spChg>
      </pc:sldChg>
      <pc:sldChg chg="addSp delSp modSp">
        <pc:chgData name="令原 陳" userId="3f6131dbec41c981" providerId="LiveId" clId="{90BA4AAA-FFE1-4DA7-B8C7-440C6370D342}" dt="2019-12-10T18:44:45.126" v="4746" actId="207"/>
        <pc:sldMkLst>
          <pc:docMk/>
          <pc:sldMk cId="2652058380" sldId="267"/>
        </pc:sldMkLst>
        <pc:spChg chg="mod">
          <ac:chgData name="令原 陳" userId="3f6131dbec41c981" providerId="LiveId" clId="{90BA4AAA-FFE1-4DA7-B8C7-440C6370D342}" dt="2019-12-10T18:43:32.291" v="4726" actId="20577"/>
          <ac:spMkLst>
            <pc:docMk/>
            <pc:sldMk cId="2652058380" sldId="267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8:44:45.126" v="4746" actId="207"/>
          <ac:spMkLst>
            <pc:docMk/>
            <pc:sldMk cId="2652058380" sldId="267"/>
            <ac:spMk id="3" creationId="{C22B102A-ECBD-49B1-80F4-E6023FACB4DA}"/>
          </ac:spMkLst>
        </pc:spChg>
        <pc:spChg chg="add del">
          <ac:chgData name="令原 陳" userId="3f6131dbec41c981" providerId="LiveId" clId="{90BA4AAA-FFE1-4DA7-B8C7-440C6370D342}" dt="2019-12-10T14:13:29.260" v="1875" actId="478"/>
          <ac:spMkLst>
            <pc:docMk/>
            <pc:sldMk cId="2652058380" sldId="267"/>
            <ac:spMk id="6" creationId="{3AFF788C-365D-4F0B-980F-F3F4AD4900B3}"/>
          </ac:spMkLst>
        </pc:spChg>
      </pc:sldChg>
      <pc:sldChg chg="modSp">
        <pc:chgData name="令原 陳" userId="3f6131dbec41c981" providerId="LiveId" clId="{90BA4AAA-FFE1-4DA7-B8C7-440C6370D342}" dt="2019-12-10T05:42:05.795" v="64" actId="20577"/>
        <pc:sldMkLst>
          <pc:docMk/>
          <pc:sldMk cId="829664983" sldId="268"/>
        </pc:sldMkLst>
        <pc:spChg chg="mod">
          <ac:chgData name="令原 陳" userId="3f6131dbec41c981" providerId="LiveId" clId="{90BA4AAA-FFE1-4DA7-B8C7-440C6370D342}" dt="2019-12-10T05:42:05.795" v="64" actId="20577"/>
          <ac:spMkLst>
            <pc:docMk/>
            <pc:sldMk cId="829664983" sldId="268"/>
            <ac:spMk id="2" creationId="{B5A8AA9F-A2C8-4748-A7E2-8F65B42FBF6D}"/>
          </ac:spMkLst>
        </pc:spChg>
      </pc:sldChg>
      <pc:sldChg chg="modSp add del">
        <pc:chgData name="令原 陳" userId="3f6131dbec41c981" providerId="LiveId" clId="{90BA4AAA-FFE1-4DA7-B8C7-440C6370D342}" dt="2019-12-10T14:24:55.774" v="1887" actId="2696"/>
        <pc:sldMkLst>
          <pc:docMk/>
          <pc:sldMk cId="2203894044" sldId="269"/>
        </pc:sldMkLst>
        <pc:spChg chg="mod">
          <ac:chgData name="令原 陳" userId="3f6131dbec41c981" providerId="LiveId" clId="{90BA4AAA-FFE1-4DA7-B8C7-440C6370D342}" dt="2019-12-10T05:57:02.155" v="83" actId="20577"/>
          <ac:spMkLst>
            <pc:docMk/>
            <pc:sldMk cId="2203894044" sldId="269"/>
            <ac:spMk id="3" creationId="{28457B1E-EDEB-464C-A9FE-625BCEC020B8}"/>
          </ac:spMkLst>
        </pc:spChg>
      </pc:sldChg>
      <pc:sldChg chg="modSp del">
        <pc:chgData name="令原 陳" userId="3f6131dbec41c981" providerId="LiveId" clId="{90BA4AAA-FFE1-4DA7-B8C7-440C6370D342}" dt="2019-12-10T17:14:37.878" v="2231" actId="2696"/>
        <pc:sldMkLst>
          <pc:docMk/>
          <pc:sldMk cId="797778188" sldId="270"/>
        </pc:sldMkLst>
        <pc:spChg chg="mod">
          <ac:chgData name="令原 陳" userId="3f6131dbec41c981" providerId="LiveId" clId="{90BA4AAA-FFE1-4DA7-B8C7-440C6370D342}" dt="2019-12-10T14:26:35.089" v="1940" actId="20577"/>
          <ac:spMkLst>
            <pc:docMk/>
            <pc:sldMk cId="797778188" sldId="270"/>
            <ac:spMk id="2" creationId="{FF1F5F13-80F4-4461-A8E3-F157982A852D}"/>
          </ac:spMkLst>
        </pc:spChg>
      </pc:sldChg>
      <pc:sldChg chg="modSp add ord">
        <pc:chgData name="令原 陳" userId="3f6131dbec41c981" providerId="LiveId" clId="{90BA4AAA-FFE1-4DA7-B8C7-440C6370D342}" dt="2019-12-10T17:53:39.012" v="3816"/>
        <pc:sldMkLst>
          <pc:docMk/>
          <pc:sldMk cId="191637331" sldId="271"/>
        </pc:sldMkLst>
        <pc:spChg chg="mod">
          <ac:chgData name="令原 陳" userId="3f6131dbec41c981" providerId="LiveId" clId="{90BA4AAA-FFE1-4DA7-B8C7-440C6370D342}" dt="2019-12-10T05:59:35.130" v="104" actId="1076"/>
          <ac:spMkLst>
            <pc:docMk/>
            <pc:sldMk cId="191637331" sldId="271"/>
            <ac:spMk id="2" creationId="{B5A8AA9F-A2C8-4748-A7E2-8F65B42FBF6D}"/>
          </ac:spMkLst>
        </pc:spChg>
      </pc:sldChg>
      <pc:sldChg chg="del">
        <pc:chgData name="令原 陳" userId="3f6131dbec41c981" providerId="LiveId" clId="{90BA4AAA-FFE1-4DA7-B8C7-440C6370D342}" dt="2019-12-10T05:56:51.640" v="67" actId="2696"/>
        <pc:sldMkLst>
          <pc:docMk/>
          <pc:sldMk cId="1006904711" sldId="271"/>
        </pc:sldMkLst>
      </pc:sldChg>
      <pc:sldChg chg="modSp add del">
        <pc:chgData name="令原 陳" userId="3f6131dbec41c981" providerId="LiveId" clId="{90BA4AAA-FFE1-4DA7-B8C7-440C6370D342}" dt="2019-12-10T05:58:01.555" v="86"/>
        <pc:sldMkLst>
          <pc:docMk/>
          <pc:sldMk cId="1424998761" sldId="271"/>
        </pc:sldMkLst>
        <pc:spChg chg="mod">
          <ac:chgData name="令原 陳" userId="3f6131dbec41c981" providerId="LiveId" clId="{90BA4AAA-FFE1-4DA7-B8C7-440C6370D342}" dt="2019-12-10T05:57:57.027" v="85"/>
          <ac:spMkLst>
            <pc:docMk/>
            <pc:sldMk cId="1424998761" sldId="271"/>
            <ac:spMk id="2" creationId="{8FDAFAF3-D665-4112-8356-E3D1CF64EC0D}"/>
          </ac:spMkLst>
        </pc:sp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815544502" sldId="272"/>
        </pc:sldMkLst>
        <pc:spChg chg="mod">
          <ac:chgData name="令原 陳" userId="3f6131dbec41c981" providerId="LiveId" clId="{90BA4AAA-FFE1-4DA7-B8C7-440C6370D342}" dt="2019-12-10T14:25:14.863" v="1901" actId="14100"/>
          <ac:spMkLst>
            <pc:docMk/>
            <pc:sldMk cId="815544502" sldId="272"/>
            <ac:spMk id="2" creationId="{FF1F5F13-80F4-4461-A8E3-F157982A852D}"/>
          </ac:spMkLst>
        </pc:spChg>
        <pc:spChg chg="del">
          <ac:chgData name="令原 陳" userId="3f6131dbec41c981" providerId="LiveId" clId="{90BA4AAA-FFE1-4DA7-B8C7-440C6370D342}" dt="2019-12-10T06:03:34.334" v="112" actId="478"/>
          <ac:spMkLst>
            <pc:docMk/>
            <pc:sldMk cId="815544502" sldId="272"/>
            <ac:spMk id="3" creationId="{518B23BA-0B78-4F50-B4F3-85C92B81D7E2}"/>
          </ac:spMkLst>
        </pc:spChg>
        <pc:spChg chg="add del mod">
          <ac:chgData name="令原 陳" userId="3f6131dbec41c981" providerId="LiveId" clId="{90BA4AAA-FFE1-4DA7-B8C7-440C6370D342}" dt="2019-12-10T06:03:36.405" v="113" actId="478"/>
          <ac:spMkLst>
            <pc:docMk/>
            <pc:sldMk cId="815544502" sldId="272"/>
            <ac:spMk id="6" creationId="{C2B4CA75-1872-40B6-A1EA-DC7E9BF4080E}"/>
          </ac:spMkLst>
        </pc:spChg>
        <pc:spChg chg="add del">
          <ac:chgData name="令原 陳" userId="3f6131dbec41c981" providerId="LiveId" clId="{90BA4AAA-FFE1-4DA7-B8C7-440C6370D342}" dt="2019-12-10T06:03:38.845" v="115"/>
          <ac:spMkLst>
            <pc:docMk/>
            <pc:sldMk cId="815544502" sldId="272"/>
            <ac:spMk id="7" creationId="{EA535A97-0835-4477-83FF-E7B38BAF8E47}"/>
          </ac:spMkLst>
        </pc:spChg>
        <pc:spChg chg="add del">
          <ac:chgData name="令原 陳" userId="3f6131dbec41c981" providerId="LiveId" clId="{90BA4AAA-FFE1-4DA7-B8C7-440C6370D342}" dt="2019-12-10T06:03:38.845" v="115"/>
          <ac:spMkLst>
            <pc:docMk/>
            <pc:sldMk cId="815544502" sldId="272"/>
            <ac:spMk id="8" creationId="{189E83FE-3D52-4D50-B4BA-EF69753073B0}"/>
          </ac:spMkLst>
        </pc:spChg>
        <pc:spChg chg="add del">
          <ac:chgData name="令原 陳" userId="3f6131dbec41c981" providerId="LiveId" clId="{90BA4AAA-FFE1-4DA7-B8C7-440C6370D342}" dt="2019-12-10T06:03:38.845" v="115"/>
          <ac:spMkLst>
            <pc:docMk/>
            <pc:sldMk cId="815544502" sldId="272"/>
            <ac:spMk id="14" creationId="{062BAAF3-11FB-447B-B4DB-4007C91FAF9D}"/>
          </ac:spMkLst>
        </pc:spChg>
        <pc:spChg chg="add del">
          <ac:chgData name="令原 陳" userId="3f6131dbec41c981" providerId="LiveId" clId="{90BA4AAA-FFE1-4DA7-B8C7-440C6370D342}" dt="2019-12-10T06:03:38.845" v="115"/>
          <ac:spMkLst>
            <pc:docMk/>
            <pc:sldMk cId="815544502" sldId="272"/>
            <ac:spMk id="15" creationId="{37783467-B0B0-4594-9E36-86F9B0466B0D}"/>
          </ac:spMkLst>
        </pc:spChg>
        <pc:spChg chg="add del mod">
          <ac:chgData name="令原 陳" userId="3f6131dbec41c981" providerId="LiveId" clId="{90BA4AAA-FFE1-4DA7-B8C7-440C6370D342}" dt="2019-12-10T06:03:47.478" v="118" actId="478"/>
          <ac:spMkLst>
            <pc:docMk/>
            <pc:sldMk cId="815544502" sldId="272"/>
            <ac:spMk id="19" creationId="{70B74B16-3082-4AB1-A0EA-9224E3C65397}"/>
          </ac:spMkLst>
        </pc:spChg>
        <pc:spChg chg="add del mod">
          <ac:chgData name="令原 陳" userId="3f6131dbec41c981" providerId="LiveId" clId="{90BA4AAA-FFE1-4DA7-B8C7-440C6370D342}" dt="2019-12-10T06:06:20.034" v="133" actId="478"/>
          <ac:spMkLst>
            <pc:docMk/>
            <pc:sldMk cId="815544502" sldId="272"/>
            <ac:spMk id="21" creationId="{9F8A2B23-4196-406F-980F-79CC36514AA3}"/>
          </ac:spMkLst>
        </pc:spChg>
        <pc:spChg chg="add del mod">
          <ac:chgData name="令原 陳" userId="3f6131dbec41c981" providerId="LiveId" clId="{90BA4AAA-FFE1-4DA7-B8C7-440C6370D342}" dt="2019-12-10T06:06:20.034" v="133" actId="478"/>
          <ac:spMkLst>
            <pc:docMk/>
            <pc:sldMk cId="815544502" sldId="272"/>
            <ac:spMk id="22" creationId="{0BBE6B42-67D7-4AEA-90D7-765471B5F1AE}"/>
          </ac:spMkLst>
        </pc:spChg>
        <pc:spChg chg="add del mod">
          <ac:chgData name="令原 陳" userId="3f6131dbec41c981" providerId="LiveId" clId="{90BA4AAA-FFE1-4DA7-B8C7-440C6370D342}" dt="2019-12-10T06:06:21.674" v="134" actId="478"/>
          <ac:spMkLst>
            <pc:docMk/>
            <pc:sldMk cId="815544502" sldId="272"/>
            <ac:spMk id="28" creationId="{39943D2F-4E7E-4A82-A017-3D239045A0AB}"/>
          </ac:spMkLst>
        </pc:spChg>
        <pc:spChg chg="add del mod">
          <ac:chgData name="令原 陳" userId="3f6131dbec41c981" providerId="LiveId" clId="{90BA4AAA-FFE1-4DA7-B8C7-440C6370D342}" dt="2019-12-10T06:06:21.674" v="134" actId="478"/>
          <ac:spMkLst>
            <pc:docMk/>
            <pc:sldMk cId="815544502" sldId="272"/>
            <ac:spMk id="29" creationId="{C1FC352B-DF56-495E-9F0D-A6E564F54DAC}"/>
          </ac:spMkLst>
        </pc:spChg>
        <pc:spChg chg="add mod ord">
          <ac:chgData name="令原 陳" userId="3f6131dbec41c981" providerId="LiveId" clId="{90BA4AAA-FFE1-4DA7-B8C7-440C6370D342}" dt="2019-12-10T06:15:33.373" v="432" actId="1076"/>
          <ac:spMkLst>
            <pc:docMk/>
            <pc:sldMk cId="815544502" sldId="272"/>
            <ac:spMk id="35" creationId="{FA6DF674-0BFF-4AF2-869C-535961D041DD}"/>
          </ac:spMkLst>
        </pc:spChg>
        <pc:spChg chg="add mod">
          <ac:chgData name="令原 陳" userId="3f6131dbec41c981" providerId="LiveId" clId="{90BA4AAA-FFE1-4DA7-B8C7-440C6370D342}" dt="2019-12-10T06:15:33.373" v="432" actId="1076"/>
          <ac:spMkLst>
            <pc:docMk/>
            <pc:sldMk cId="815544502" sldId="272"/>
            <ac:spMk id="36" creationId="{1EF20132-7030-4A63-94CA-8993DD663E9F}"/>
          </ac:spMkLst>
        </pc:spChg>
        <pc:spChg chg="add mod">
          <ac:chgData name="令原 陳" userId="3f6131dbec41c981" providerId="LiveId" clId="{90BA4AAA-FFE1-4DA7-B8C7-440C6370D342}" dt="2019-12-10T06:15:33.373" v="432" actId="1076"/>
          <ac:spMkLst>
            <pc:docMk/>
            <pc:sldMk cId="815544502" sldId="272"/>
            <ac:spMk id="37" creationId="{96D81F6C-931D-40B7-8191-2612FCD0324E}"/>
          </ac:spMkLst>
        </pc:spChg>
        <pc:spChg chg="add mod">
          <ac:chgData name="令原 陳" userId="3f6131dbec41c981" providerId="LiveId" clId="{90BA4AAA-FFE1-4DA7-B8C7-440C6370D342}" dt="2019-12-10T06:17:23.081" v="464" actId="14100"/>
          <ac:spMkLst>
            <pc:docMk/>
            <pc:sldMk cId="815544502" sldId="272"/>
            <ac:spMk id="38" creationId="{D41C07E7-9F8C-42BF-8DD4-41FCFE833998}"/>
          </ac:spMkLst>
        </pc:spChg>
        <pc:spChg chg="add del mod">
          <ac:chgData name="令原 陳" userId="3f6131dbec41c981" providerId="LiveId" clId="{90BA4AAA-FFE1-4DA7-B8C7-440C6370D342}" dt="2019-12-10T06:28:07.799" v="799" actId="478"/>
          <ac:spMkLst>
            <pc:docMk/>
            <pc:sldMk cId="815544502" sldId="272"/>
            <ac:spMk id="39" creationId="{2DA678FC-B219-468E-A1B0-5398EF0369C2}"/>
          </ac:spMkLst>
        </pc:spChg>
        <pc:spChg chg="add mod">
          <ac:chgData name="令原 陳" userId="3f6131dbec41c981" providerId="LiveId" clId="{90BA4AAA-FFE1-4DA7-B8C7-440C6370D342}" dt="2019-12-10T13:17:57.828" v="1233" actId="207"/>
          <ac:spMkLst>
            <pc:docMk/>
            <pc:sldMk cId="815544502" sldId="272"/>
            <ac:spMk id="40" creationId="{9ACED64C-7170-470F-9F76-8131CB53B98C}"/>
          </ac:spMkLst>
        </pc:spChg>
        <pc:spChg chg="add mod">
          <ac:chgData name="令原 陳" userId="3f6131dbec41c981" providerId="LiveId" clId="{90BA4AAA-FFE1-4DA7-B8C7-440C6370D342}" dt="2019-12-10T13:17:48.855" v="1229" actId="207"/>
          <ac:spMkLst>
            <pc:docMk/>
            <pc:sldMk cId="815544502" sldId="272"/>
            <ac:spMk id="41" creationId="{8EEBBC1F-6049-475E-9F0F-A2B494471CA9}"/>
          </ac:spMkLst>
        </pc:spChg>
        <pc:spChg chg="add mod">
          <ac:chgData name="令原 陳" userId="3f6131dbec41c981" providerId="LiveId" clId="{90BA4AAA-FFE1-4DA7-B8C7-440C6370D342}" dt="2019-12-10T13:17:42.823" v="1225" actId="207"/>
          <ac:spMkLst>
            <pc:docMk/>
            <pc:sldMk cId="815544502" sldId="272"/>
            <ac:spMk id="42" creationId="{58D4A280-93F7-4F66-9C06-A372F3B2C0F3}"/>
          </ac:spMkLst>
        </pc:spChg>
        <pc:spChg chg="add mod">
          <ac:chgData name="令原 陳" userId="3f6131dbec41c981" providerId="LiveId" clId="{90BA4AAA-FFE1-4DA7-B8C7-440C6370D342}" dt="2019-12-10T13:17:38.304" v="1223" actId="207"/>
          <ac:spMkLst>
            <pc:docMk/>
            <pc:sldMk cId="815544502" sldId="272"/>
            <ac:spMk id="43" creationId="{5228F573-ECC9-4DC0-B5C5-BA5D48BD3B78}"/>
          </ac:spMkLst>
        </pc:spChg>
        <pc:spChg chg="add mod">
          <ac:chgData name="令原 陳" userId="3f6131dbec41c981" providerId="LiveId" clId="{90BA4AAA-FFE1-4DA7-B8C7-440C6370D342}" dt="2019-12-10T13:17:33.125" v="1221" actId="207"/>
          <ac:spMkLst>
            <pc:docMk/>
            <pc:sldMk cId="815544502" sldId="272"/>
            <ac:spMk id="44" creationId="{68E96427-00C8-4558-B82D-1582BE24EE56}"/>
          </ac:spMkLst>
        </pc:spChg>
        <pc:spChg chg="mod topLvl">
          <ac:chgData name="令原 陳" userId="3f6131dbec41c981" providerId="LiveId" clId="{90BA4AAA-FFE1-4DA7-B8C7-440C6370D342}" dt="2019-12-10T06:17:10.851" v="456"/>
          <ac:spMkLst>
            <pc:docMk/>
            <pc:sldMk cId="815544502" sldId="272"/>
            <ac:spMk id="47" creationId="{66659868-11EF-46A9-80A0-4498B61FA7D8}"/>
          </ac:spMkLst>
        </pc:spChg>
        <pc:spChg chg="mod topLvl">
          <ac:chgData name="令原 陳" userId="3f6131dbec41c981" providerId="LiveId" clId="{90BA4AAA-FFE1-4DA7-B8C7-440C6370D342}" dt="2019-12-10T06:18:27.124" v="481" actId="1076"/>
          <ac:spMkLst>
            <pc:docMk/>
            <pc:sldMk cId="815544502" sldId="272"/>
            <ac:spMk id="49" creationId="{1DF6D6FA-D2E7-444D-B1BD-E7BFBFAB0A7A}"/>
          </ac:spMkLst>
        </pc:spChg>
        <pc:spChg chg="mod topLvl">
          <ac:chgData name="令原 陳" userId="3f6131dbec41c981" providerId="LiveId" clId="{90BA4AAA-FFE1-4DA7-B8C7-440C6370D342}" dt="2019-12-10T06:19:27.978" v="494" actId="2085"/>
          <ac:spMkLst>
            <pc:docMk/>
            <pc:sldMk cId="815544502" sldId="272"/>
            <ac:spMk id="51" creationId="{AE2AA93C-1879-4D1E-8218-E6FDD87D655F}"/>
          </ac:spMkLst>
        </pc:spChg>
        <pc:spChg chg="mod topLvl">
          <ac:chgData name="令原 陳" userId="3f6131dbec41c981" providerId="LiveId" clId="{90BA4AAA-FFE1-4DA7-B8C7-440C6370D342}" dt="2019-12-10T06:18:14.484" v="477" actId="1076"/>
          <ac:spMkLst>
            <pc:docMk/>
            <pc:sldMk cId="815544502" sldId="272"/>
            <ac:spMk id="52" creationId="{E9E6E83E-9549-4112-9901-A34511C7AA61}"/>
          </ac:spMkLst>
        </pc:spChg>
        <pc:spChg chg="add mod">
          <ac:chgData name="令原 陳" userId="3f6131dbec41c981" providerId="LiveId" clId="{90BA4AAA-FFE1-4DA7-B8C7-440C6370D342}" dt="2019-12-10T06:19:27.978" v="494" actId="2085"/>
          <ac:spMkLst>
            <pc:docMk/>
            <pc:sldMk cId="815544502" sldId="272"/>
            <ac:spMk id="53" creationId="{A2AF9BB8-531D-4EAD-988B-AB34EED22718}"/>
          </ac:spMkLst>
        </pc:spChg>
        <pc:spChg chg="add mod">
          <ac:chgData name="令原 陳" userId="3f6131dbec41c981" providerId="LiveId" clId="{90BA4AAA-FFE1-4DA7-B8C7-440C6370D342}" dt="2019-12-10T06:19:27.978" v="494" actId="2085"/>
          <ac:spMkLst>
            <pc:docMk/>
            <pc:sldMk cId="815544502" sldId="272"/>
            <ac:spMk id="54" creationId="{D763655D-785A-4405-86E8-0ABB64478829}"/>
          </ac:spMkLst>
        </pc:spChg>
        <pc:spChg chg="add mod">
          <ac:chgData name="令原 陳" userId="3f6131dbec41c981" providerId="LiveId" clId="{90BA4AAA-FFE1-4DA7-B8C7-440C6370D342}" dt="2019-12-10T06:38:23.804" v="817" actId="1076"/>
          <ac:spMkLst>
            <pc:docMk/>
            <pc:sldMk cId="815544502" sldId="272"/>
            <ac:spMk id="55" creationId="{5148EF0B-0223-4CFB-9CBE-10C3E7B6CAA8}"/>
          </ac:spMkLst>
        </pc:spChg>
        <pc:spChg chg="add">
          <ac:chgData name="令原 陳" userId="3f6131dbec41c981" providerId="LiveId" clId="{90BA4AAA-FFE1-4DA7-B8C7-440C6370D342}" dt="2019-12-10T06:28:08.727" v="800"/>
          <ac:spMkLst>
            <pc:docMk/>
            <pc:sldMk cId="815544502" sldId="272"/>
            <ac:spMk id="56" creationId="{9D76BB65-68D1-4552-9F0C-28527E890ED2}"/>
          </ac:spMkLst>
        </pc:spChg>
        <pc:grpChg chg="add del">
          <ac:chgData name="令原 陳" userId="3f6131dbec41c981" providerId="LiveId" clId="{90BA4AAA-FFE1-4DA7-B8C7-440C6370D342}" dt="2019-12-10T06:03:38.845" v="115"/>
          <ac:grpSpMkLst>
            <pc:docMk/>
            <pc:sldMk cId="815544502" sldId="272"/>
            <ac:grpSpMk id="9" creationId="{B1FD431B-26FE-4026-AD6E-9035AD86A9D7}"/>
          </ac:grpSpMkLst>
        </pc:grpChg>
        <pc:grpChg chg="add del">
          <ac:chgData name="令原 陳" userId="3f6131dbec41c981" providerId="LiveId" clId="{90BA4AAA-FFE1-4DA7-B8C7-440C6370D342}" dt="2019-12-10T06:03:38.845" v="115"/>
          <ac:grpSpMkLst>
            <pc:docMk/>
            <pc:sldMk cId="815544502" sldId="272"/>
            <ac:grpSpMk id="16" creationId="{D420BFD6-59AF-411C-BA1E-7AA6C2DBF0E1}"/>
          </ac:grpSpMkLst>
        </pc:grpChg>
        <pc:grpChg chg="add del mod">
          <ac:chgData name="令原 陳" userId="3f6131dbec41c981" providerId="LiveId" clId="{90BA4AAA-FFE1-4DA7-B8C7-440C6370D342}" dt="2019-12-10T06:06:20.034" v="133" actId="478"/>
          <ac:grpSpMkLst>
            <pc:docMk/>
            <pc:sldMk cId="815544502" sldId="272"/>
            <ac:grpSpMk id="23" creationId="{D2ABDF82-DB03-478A-9ADF-A748B287B2AC}"/>
          </ac:grpSpMkLst>
        </pc:grpChg>
        <pc:grpChg chg="add del mod">
          <ac:chgData name="令原 陳" userId="3f6131dbec41c981" providerId="LiveId" clId="{90BA4AAA-FFE1-4DA7-B8C7-440C6370D342}" dt="2019-12-10T06:06:20.034" v="133" actId="478"/>
          <ac:grpSpMkLst>
            <pc:docMk/>
            <pc:sldMk cId="815544502" sldId="272"/>
            <ac:grpSpMk id="30" creationId="{05624E32-4F2A-449F-894C-E8B86A4F729D}"/>
          </ac:grpSpMkLst>
        </pc:grpChg>
        <pc:grpChg chg="add del mod">
          <ac:chgData name="令原 陳" userId="3f6131dbec41c981" providerId="LiveId" clId="{90BA4AAA-FFE1-4DA7-B8C7-440C6370D342}" dt="2019-12-10T06:16:51.432" v="452" actId="165"/>
          <ac:grpSpMkLst>
            <pc:docMk/>
            <pc:sldMk cId="815544502" sldId="272"/>
            <ac:grpSpMk id="45" creationId="{A84C3371-A410-44F5-B9D6-6C22DCCD83CE}"/>
          </ac:grpSpMkLst>
        </pc:grpChg>
        <pc:grpChg chg="add del mod">
          <ac:chgData name="令原 陳" userId="3f6131dbec41c981" providerId="LiveId" clId="{90BA4AAA-FFE1-4DA7-B8C7-440C6370D342}" dt="2019-12-10T06:16:14.201" v="439" actId="165"/>
          <ac:grpSpMkLst>
            <pc:docMk/>
            <pc:sldMk cId="815544502" sldId="272"/>
            <ac:grpSpMk id="50" creationId="{C8D42212-7CFC-4F60-923C-44F9E3A69962}"/>
          </ac:grpSpMkLst>
        </pc:grpChg>
        <pc:graphicFrameChg chg="add mod modGraphic">
          <ac:chgData name="令原 陳" userId="3f6131dbec41c981" providerId="LiveId" clId="{90BA4AAA-FFE1-4DA7-B8C7-440C6370D342}" dt="2019-12-10T13:17:23.439" v="1219" actId="20577"/>
          <ac:graphicFrameMkLst>
            <pc:docMk/>
            <pc:sldMk cId="815544502" sldId="272"/>
            <ac:graphicFrameMk id="33" creationId="{3009C370-FED3-48C6-B1F2-F6EB350248AC}"/>
          </ac:graphicFrameMkLst>
        </pc:graphicFrameChg>
        <pc:graphicFrameChg chg="add mod modGraphic">
          <ac:chgData name="令原 陳" userId="3f6131dbec41c981" providerId="LiveId" clId="{90BA4AAA-FFE1-4DA7-B8C7-440C6370D342}" dt="2019-12-10T06:15:33.373" v="432" actId="1076"/>
          <ac:graphicFrameMkLst>
            <pc:docMk/>
            <pc:sldMk cId="815544502" sldId="272"/>
            <ac:graphicFrameMk id="34" creationId="{67287E5F-2F3A-4537-8476-764DE07FC789}"/>
          </ac:graphicFrameMkLst>
        </pc:graphicFrameChg>
        <pc:picChg chg="add del mod">
          <ac:chgData name="令原 陳" userId="3f6131dbec41c981" providerId="LiveId" clId="{90BA4AAA-FFE1-4DA7-B8C7-440C6370D342}" dt="2019-12-10T06:06:20.034" v="133" actId="478"/>
          <ac:picMkLst>
            <pc:docMk/>
            <pc:sldMk cId="815544502" sldId="272"/>
            <ac:picMk id="20" creationId="{5F51B277-7629-4673-9E70-C926F980D1EA}"/>
          </ac:picMkLst>
        </pc:picChg>
        <pc:picChg chg="del">
          <ac:chgData name="令原 陳" userId="3f6131dbec41c981" providerId="LiveId" clId="{90BA4AAA-FFE1-4DA7-B8C7-440C6370D342}" dt="2019-12-10T06:16:02.171" v="438" actId="478"/>
          <ac:picMkLst>
            <pc:docMk/>
            <pc:sldMk cId="815544502" sldId="272"/>
            <ac:picMk id="46" creationId="{49677121-F591-4423-BF24-6BE54E9CEDED}"/>
          </ac:picMkLst>
        </pc:picChg>
        <pc:picChg chg="del">
          <ac:chgData name="令原 陳" userId="3f6131dbec41c981" providerId="LiveId" clId="{90BA4AAA-FFE1-4DA7-B8C7-440C6370D342}" dt="2019-12-10T06:16:00.724" v="437" actId="478"/>
          <ac:picMkLst>
            <pc:docMk/>
            <pc:sldMk cId="815544502" sldId="272"/>
            <ac:picMk id="48" creationId="{19DD62D2-35A3-4757-8AD8-D4FB5E140D3D}"/>
          </ac:picMkLst>
        </pc:picChg>
      </pc:sldChg>
      <pc:sldChg chg="addSp delSp modSp add del ord">
        <pc:chgData name="令原 陳" userId="3f6131dbec41c981" providerId="LiveId" clId="{90BA4AAA-FFE1-4DA7-B8C7-440C6370D342}" dt="2019-12-10T17:53:39.012" v="3816"/>
        <pc:sldMkLst>
          <pc:docMk/>
          <pc:sldMk cId="946671860" sldId="273"/>
        </pc:sldMkLst>
        <pc:spChg chg="del">
          <ac:chgData name="令原 陳" userId="3f6131dbec41c981" providerId="LiveId" clId="{90BA4AAA-FFE1-4DA7-B8C7-440C6370D342}" dt="2019-12-10T14:25:20.512" v="1902" actId="478"/>
          <ac:spMkLst>
            <pc:docMk/>
            <pc:sldMk cId="946671860" sldId="273"/>
            <ac:spMk id="2" creationId="{FF1F5F13-80F4-4461-A8E3-F157982A852D}"/>
          </ac:spMkLst>
        </pc:spChg>
        <pc:spChg chg="add del mod">
          <ac:chgData name="令原 陳" userId="3f6131dbec41c981" providerId="LiveId" clId="{90BA4AAA-FFE1-4DA7-B8C7-440C6370D342}" dt="2019-12-10T14:25:22.100" v="1903"/>
          <ac:spMkLst>
            <pc:docMk/>
            <pc:sldMk cId="946671860" sldId="273"/>
            <ac:spMk id="5" creationId="{C6B7BD3D-84F5-447A-BCE4-F0643E4D91F5}"/>
          </ac:spMkLst>
        </pc:spChg>
        <pc:spChg chg="add del mod">
          <ac:chgData name="令原 陳" userId="3f6131dbec41c981" providerId="LiveId" clId="{90BA4AAA-FFE1-4DA7-B8C7-440C6370D342}" dt="2019-12-10T14:25:26.632" v="1906" actId="478"/>
          <ac:spMkLst>
            <pc:docMk/>
            <pc:sldMk cId="946671860" sldId="273"/>
            <ac:spMk id="7" creationId="{2C75EB8A-11EA-40C1-8EF9-660009E1B1C8}"/>
          </ac:spMkLst>
        </pc:spChg>
        <pc:spChg chg="add mod">
          <ac:chgData name="令原 陳" userId="3f6131dbec41c981" providerId="LiveId" clId="{90BA4AAA-FFE1-4DA7-B8C7-440C6370D342}" dt="2019-12-10T06:38:17.479" v="816" actId="1076"/>
          <ac:spMkLst>
            <pc:docMk/>
            <pc:sldMk cId="946671860" sldId="273"/>
            <ac:spMk id="22" creationId="{3DB93072-68CF-40F6-9C3C-7956DF58D270}"/>
          </ac:spMkLst>
        </pc:spChg>
        <pc:spChg chg="add del mod">
          <ac:chgData name="令原 陳" userId="3f6131dbec41c981" providerId="LiveId" clId="{90BA4AAA-FFE1-4DA7-B8C7-440C6370D342}" dt="2019-12-10T06:33:30.382" v="808" actId="478"/>
          <ac:spMkLst>
            <pc:docMk/>
            <pc:sldMk cId="946671860" sldId="273"/>
            <ac:spMk id="23" creationId="{5CB99DC8-4BE5-40E8-BA39-C7C1680B1BEC}"/>
          </ac:spMkLst>
        </pc:spChg>
        <pc:spChg chg="add del mod">
          <ac:chgData name="令原 陳" userId="3f6131dbec41c981" providerId="LiveId" clId="{90BA4AAA-FFE1-4DA7-B8C7-440C6370D342}" dt="2019-12-10T06:33:31.174" v="809" actId="478"/>
          <ac:spMkLst>
            <pc:docMk/>
            <pc:sldMk cId="946671860" sldId="273"/>
            <ac:spMk id="24" creationId="{79FC9268-15E6-499E-83A7-66F26201669F}"/>
          </ac:spMkLst>
        </pc:spChg>
        <pc:spChg chg="add del mod">
          <ac:chgData name="令原 陳" userId="3f6131dbec41c981" providerId="LiveId" clId="{90BA4AAA-FFE1-4DA7-B8C7-440C6370D342}" dt="2019-12-10T06:33:31.833" v="810" actId="478"/>
          <ac:spMkLst>
            <pc:docMk/>
            <pc:sldMk cId="946671860" sldId="273"/>
            <ac:spMk id="25" creationId="{A94AADB5-D6BF-4B49-9756-D199FB5CB7B1}"/>
          </ac:spMkLst>
        </pc:spChg>
        <pc:spChg chg="add del mod">
          <ac:chgData name="令原 陳" userId="3f6131dbec41c981" providerId="LiveId" clId="{90BA4AAA-FFE1-4DA7-B8C7-440C6370D342}" dt="2019-12-10T06:33:32.421" v="811" actId="478"/>
          <ac:spMkLst>
            <pc:docMk/>
            <pc:sldMk cId="946671860" sldId="273"/>
            <ac:spMk id="26" creationId="{61FFEE02-C190-4AE4-A11E-833A86679476}"/>
          </ac:spMkLst>
        </pc:spChg>
        <pc:spChg chg="add mod">
          <ac:chgData name="令原 陳" userId="3f6131dbec41c981" providerId="LiveId" clId="{90BA4AAA-FFE1-4DA7-B8C7-440C6370D342}" dt="2019-12-10T06:25:04.797" v="791" actId="571"/>
          <ac:spMkLst>
            <pc:docMk/>
            <pc:sldMk cId="946671860" sldId="273"/>
            <ac:spMk id="27" creationId="{1EDD7E66-ABA9-43A3-ADA7-F29548E7DC22}"/>
          </ac:spMkLst>
        </pc:spChg>
        <pc:spChg chg="add del mod">
          <ac:chgData name="令原 陳" userId="3f6131dbec41c981" providerId="LiveId" clId="{90BA4AAA-FFE1-4DA7-B8C7-440C6370D342}" dt="2019-12-10T14:25:25.537" v="1905" actId="478"/>
          <ac:spMkLst>
            <pc:docMk/>
            <pc:sldMk cId="946671860" sldId="273"/>
            <ac:spMk id="30" creationId="{B9AA9331-AF09-405E-A35D-42B7AD486EB7}"/>
          </ac:spMkLst>
        </pc:spChg>
        <pc:spChg chg="add del ord">
          <ac:chgData name="令原 陳" userId="3f6131dbec41c981" providerId="LiveId" clId="{90BA4AAA-FFE1-4DA7-B8C7-440C6370D342}" dt="2019-12-10T06:32:18.305" v="804" actId="478"/>
          <ac:spMkLst>
            <pc:docMk/>
            <pc:sldMk cId="946671860" sldId="273"/>
            <ac:spMk id="36" creationId="{1EF20132-7030-4A63-94CA-8993DD663E9F}"/>
          </ac:spMkLst>
        </pc:spChg>
        <pc:spChg chg="ord">
          <ac:chgData name="令原 陳" userId="3f6131dbec41c981" providerId="LiveId" clId="{90BA4AAA-FFE1-4DA7-B8C7-440C6370D342}" dt="2019-12-10T06:25:11.950" v="792" actId="166"/>
          <ac:spMkLst>
            <pc:docMk/>
            <pc:sldMk cId="946671860" sldId="273"/>
            <ac:spMk id="37" creationId="{96D81F6C-931D-40B7-8191-2612FCD0324E}"/>
          </ac:spMkLst>
        </pc:spChg>
        <pc:spChg chg="mod">
          <ac:chgData name="令原 陳" userId="3f6131dbec41c981" providerId="LiveId" clId="{90BA4AAA-FFE1-4DA7-B8C7-440C6370D342}" dt="2019-12-10T06:27:53.763" v="796" actId="1076"/>
          <ac:spMkLst>
            <pc:docMk/>
            <pc:sldMk cId="946671860" sldId="273"/>
            <ac:spMk id="39" creationId="{2DA678FC-B219-468E-A1B0-5398EF0369C2}"/>
          </ac:spMkLst>
        </pc:spChg>
        <pc:spChg chg="mod">
          <ac:chgData name="令原 陳" userId="3f6131dbec41c981" providerId="LiveId" clId="{90BA4AAA-FFE1-4DA7-B8C7-440C6370D342}" dt="2019-12-10T13:18:04.155" v="1234" actId="20577"/>
          <ac:spMkLst>
            <pc:docMk/>
            <pc:sldMk cId="946671860" sldId="273"/>
            <ac:spMk id="40" creationId="{9ACED64C-7170-470F-9F76-8131CB53B98C}"/>
          </ac:spMkLst>
        </pc:spChg>
        <pc:spChg chg="mod">
          <ac:chgData name="令原 陳" userId="3f6131dbec41c981" providerId="LiveId" clId="{90BA4AAA-FFE1-4DA7-B8C7-440C6370D342}" dt="2019-12-10T13:18:06.104" v="1235" actId="20577"/>
          <ac:spMkLst>
            <pc:docMk/>
            <pc:sldMk cId="946671860" sldId="273"/>
            <ac:spMk id="41" creationId="{8EEBBC1F-6049-475E-9F0F-A2B494471CA9}"/>
          </ac:spMkLst>
        </pc:spChg>
        <pc:spChg chg="mod">
          <ac:chgData name="令原 陳" userId="3f6131dbec41c981" providerId="LiveId" clId="{90BA4AAA-FFE1-4DA7-B8C7-440C6370D342}" dt="2019-12-10T13:18:07.596" v="1236" actId="20577"/>
          <ac:spMkLst>
            <pc:docMk/>
            <pc:sldMk cId="946671860" sldId="273"/>
            <ac:spMk id="42" creationId="{58D4A280-93F7-4F66-9C06-A372F3B2C0F3}"/>
          </ac:spMkLst>
        </pc:spChg>
        <pc:spChg chg="mod">
          <ac:chgData name="令原 陳" userId="3f6131dbec41c981" providerId="LiveId" clId="{90BA4AAA-FFE1-4DA7-B8C7-440C6370D342}" dt="2019-12-10T13:18:09.550" v="1237" actId="20577"/>
          <ac:spMkLst>
            <pc:docMk/>
            <pc:sldMk cId="946671860" sldId="273"/>
            <ac:spMk id="43" creationId="{5228F573-ECC9-4DC0-B5C5-BA5D48BD3B78}"/>
          </ac:spMkLst>
        </pc:spChg>
        <pc:spChg chg="mod">
          <ac:chgData name="令原 陳" userId="3f6131dbec41c981" providerId="LiveId" clId="{90BA4AAA-FFE1-4DA7-B8C7-440C6370D342}" dt="2019-12-10T13:18:12.102" v="1238" actId="20577"/>
          <ac:spMkLst>
            <pc:docMk/>
            <pc:sldMk cId="946671860" sldId="273"/>
            <ac:spMk id="44" creationId="{68E96427-00C8-4558-B82D-1582BE24EE56}"/>
          </ac:spMkLst>
        </pc:spChg>
        <pc:spChg chg="add">
          <ac:chgData name="令原 陳" userId="3f6131dbec41c981" providerId="LiveId" clId="{90BA4AAA-FFE1-4DA7-B8C7-440C6370D342}" dt="2019-12-10T14:25:27.532" v="1907"/>
          <ac:spMkLst>
            <pc:docMk/>
            <pc:sldMk cId="946671860" sldId="273"/>
            <ac:spMk id="45" creationId="{F7AF34D8-D71B-46F8-BFB3-F81C68A5D445}"/>
          </ac:spMkLst>
        </pc:spChg>
        <pc:graphicFrameChg chg="mod modGraphic">
          <ac:chgData name="令原 陳" userId="3f6131dbec41c981" providerId="LiveId" clId="{90BA4AAA-FFE1-4DA7-B8C7-440C6370D342}" dt="2019-12-10T13:27:50.895" v="1318" actId="108"/>
          <ac:graphicFrameMkLst>
            <pc:docMk/>
            <pc:sldMk cId="946671860" sldId="273"/>
            <ac:graphicFrameMk id="33" creationId="{3009C370-FED3-48C6-B1F2-F6EB350248AC}"/>
          </ac:graphicFrameMkLst>
        </pc:graphicFrameChg>
        <pc:graphicFrameChg chg="mod modGraphic">
          <ac:chgData name="令原 陳" userId="3f6131dbec41c981" providerId="LiveId" clId="{90BA4AAA-FFE1-4DA7-B8C7-440C6370D342}" dt="2019-12-10T13:27:49.405" v="1317"/>
          <ac:graphicFrameMkLst>
            <pc:docMk/>
            <pc:sldMk cId="946671860" sldId="273"/>
            <ac:graphicFrameMk id="34" creationId="{67287E5F-2F3A-4537-8476-764DE07FC789}"/>
          </ac:graphicFrameMkLst>
        </pc:graphicFrameChg>
      </pc:sldChg>
      <pc:sldChg chg="del">
        <pc:chgData name="令原 陳" userId="3f6131dbec41c981" providerId="LiveId" clId="{90BA4AAA-FFE1-4DA7-B8C7-440C6370D342}" dt="2019-12-10T05:56:54.542" v="78" actId="2696"/>
        <pc:sldMkLst>
          <pc:docMk/>
          <pc:sldMk cId="3270520408" sldId="273"/>
        </pc:sldMkLst>
      </pc:sldChg>
      <pc:sldChg chg="addSp delSp add del">
        <pc:chgData name="令原 陳" userId="3f6131dbec41c981" providerId="LiveId" clId="{90BA4AAA-FFE1-4DA7-B8C7-440C6370D342}" dt="2019-12-10T06:32:43.147" v="807" actId="2696"/>
        <pc:sldMkLst>
          <pc:docMk/>
          <pc:sldMk cId="447441957" sldId="274"/>
        </pc:sldMkLst>
        <pc:spChg chg="add">
          <ac:chgData name="令原 陳" userId="3f6131dbec41c981" providerId="LiveId" clId="{90BA4AAA-FFE1-4DA7-B8C7-440C6370D342}" dt="2019-12-10T06:28:01.498" v="798"/>
          <ac:spMkLst>
            <pc:docMk/>
            <pc:sldMk cId="447441957" sldId="274"/>
            <ac:spMk id="23" creationId="{6B5803C4-4596-4028-911A-A5EB8FC86A3D}"/>
          </ac:spMkLst>
        </pc:spChg>
        <pc:spChg chg="del">
          <ac:chgData name="令原 陳" userId="3f6131dbec41c981" providerId="LiveId" clId="{90BA4AAA-FFE1-4DA7-B8C7-440C6370D342}" dt="2019-12-10T06:28:00.442" v="797" actId="478"/>
          <ac:spMkLst>
            <pc:docMk/>
            <pc:sldMk cId="447441957" sldId="274"/>
            <ac:spMk id="39" creationId="{2DA678FC-B219-468E-A1B0-5398EF0369C2}"/>
          </ac:spMkLst>
        </pc:sp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3618248491" sldId="275"/>
        </pc:sldMkLst>
        <pc:spChg chg="del">
          <ac:chgData name="令原 陳" userId="3f6131dbec41c981" providerId="LiveId" clId="{90BA4AAA-FFE1-4DA7-B8C7-440C6370D342}" dt="2019-12-10T14:25:32.419" v="1908" actId="478"/>
          <ac:spMkLst>
            <pc:docMk/>
            <pc:sldMk cId="3618248491" sldId="275"/>
            <ac:spMk id="2" creationId="{FF1F5F13-80F4-4461-A8E3-F157982A852D}"/>
          </ac:spMkLst>
        </pc:spChg>
        <pc:spChg chg="add del mod">
          <ac:chgData name="令原 陳" userId="3f6131dbec41c981" providerId="LiveId" clId="{90BA4AAA-FFE1-4DA7-B8C7-440C6370D342}" dt="2019-12-10T14:25:33.788" v="1909" actId="478"/>
          <ac:spMkLst>
            <pc:docMk/>
            <pc:sldMk cId="3618248491" sldId="275"/>
            <ac:spMk id="5" creationId="{AED3EFDD-3268-41F1-B4DE-4B54C359A3C2}"/>
          </ac:spMkLst>
        </pc:spChg>
        <pc:spChg chg="mod">
          <ac:chgData name="令原 陳" userId="3f6131dbec41c981" providerId="LiveId" clId="{90BA4AAA-FFE1-4DA7-B8C7-440C6370D342}" dt="2019-12-10T06:38:13.906" v="815" actId="1076"/>
          <ac:spMkLst>
            <pc:docMk/>
            <pc:sldMk cId="3618248491" sldId="275"/>
            <ac:spMk id="22" creationId="{3DB93072-68CF-40F6-9C3C-7956DF58D270}"/>
          </ac:spMkLst>
        </pc:spChg>
        <pc:spChg chg="add mod">
          <ac:chgData name="令原 陳" userId="3f6131dbec41c981" providerId="LiveId" clId="{90BA4AAA-FFE1-4DA7-B8C7-440C6370D342}" dt="2019-12-10T13:19:38.079" v="1272" actId="207"/>
          <ac:spMkLst>
            <pc:docMk/>
            <pc:sldMk cId="3618248491" sldId="275"/>
            <ac:spMk id="23" creationId="{314B815D-60E7-405B-8B28-0F21CBEC0FEF}"/>
          </ac:spMkLst>
        </pc:spChg>
        <pc:spChg chg="add">
          <ac:chgData name="令原 陳" userId="3f6131dbec41c981" providerId="LiveId" clId="{90BA4AAA-FFE1-4DA7-B8C7-440C6370D342}" dt="2019-12-10T06:39:36.284" v="824"/>
          <ac:spMkLst>
            <pc:docMk/>
            <pc:sldMk cId="3618248491" sldId="275"/>
            <ac:spMk id="24" creationId="{FE8BF321-D67C-4CE4-97AC-EDDC65984BEC}"/>
          </ac:spMkLst>
        </pc:spChg>
        <pc:spChg chg="add">
          <ac:chgData name="令原 陳" userId="3f6131dbec41c981" providerId="LiveId" clId="{90BA4AAA-FFE1-4DA7-B8C7-440C6370D342}" dt="2019-12-10T14:25:34.628" v="1910"/>
          <ac:spMkLst>
            <pc:docMk/>
            <pc:sldMk cId="3618248491" sldId="275"/>
            <ac:spMk id="27" creationId="{F0A74304-DDC0-4898-96C7-1C33958F61CB}"/>
          </ac:spMkLst>
        </pc:spChg>
        <pc:spChg chg="mod">
          <ac:chgData name="令原 陳" userId="3f6131dbec41c981" providerId="LiveId" clId="{90BA4AAA-FFE1-4DA7-B8C7-440C6370D342}" dt="2019-12-10T06:22:19.034" v="737" actId="14100"/>
          <ac:spMkLst>
            <pc:docMk/>
            <pc:sldMk cId="3618248491" sldId="275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06:22:23.383" v="739" actId="14100"/>
          <ac:spMkLst>
            <pc:docMk/>
            <pc:sldMk cId="3618248491" sldId="275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06:22:25.552" v="740" actId="1076"/>
          <ac:spMkLst>
            <pc:docMk/>
            <pc:sldMk cId="3618248491" sldId="275"/>
            <ac:spMk id="37" creationId="{96D81F6C-931D-40B7-8191-2612FCD0324E}"/>
          </ac:spMkLst>
        </pc:spChg>
        <pc:spChg chg="del mod">
          <ac:chgData name="令原 陳" userId="3f6131dbec41c981" providerId="LiveId" clId="{90BA4AAA-FFE1-4DA7-B8C7-440C6370D342}" dt="2019-12-10T06:39:35.543" v="823" actId="478"/>
          <ac:spMkLst>
            <pc:docMk/>
            <pc:sldMk cId="3618248491" sldId="275"/>
            <ac:spMk id="39" creationId="{2DA678FC-B219-468E-A1B0-5398EF0369C2}"/>
          </ac:spMkLst>
        </pc:spChg>
        <pc:spChg chg="del mod">
          <ac:chgData name="令原 陳" userId="3f6131dbec41c981" providerId="LiveId" clId="{90BA4AAA-FFE1-4DA7-B8C7-440C6370D342}" dt="2019-12-10T06:22:40.357" v="742" actId="478"/>
          <ac:spMkLst>
            <pc:docMk/>
            <pc:sldMk cId="3618248491" sldId="275"/>
            <ac:spMk id="40" creationId="{9ACED64C-7170-470F-9F76-8131CB53B98C}"/>
          </ac:spMkLst>
        </pc:spChg>
        <pc:spChg chg="mod">
          <ac:chgData name="令原 陳" userId="3f6131dbec41c981" providerId="LiveId" clId="{90BA4AAA-FFE1-4DA7-B8C7-440C6370D342}" dt="2019-12-10T13:19:25.690" v="1267" actId="20577"/>
          <ac:spMkLst>
            <pc:docMk/>
            <pc:sldMk cId="3618248491" sldId="275"/>
            <ac:spMk id="41" creationId="{8EEBBC1F-6049-475E-9F0F-A2B494471CA9}"/>
          </ac:spMkLst>
        </pc:spChg>
        <pc:spChg chg="mod">
          <ac:chgData name="令原 陳" userId="3f6131dbec41c981" providerId="LiveId" clId="{90BA4AAA-FFE1-4DA7-B8C7-440C6370D342}" dt="2019-12-10T13:19:27.663" v="1268" actId="20577"/>
          <ac:spMkLst>
            <pc:docMk/>
            <pc:sldMk cId="3618248491" sldId="275"/>
            <ac:spMk id="42" creationId="{58D4A280-93F7-4F66-9C06-A372F3B2C0F3}"/>
          </ac:spMkLst>
        </pc:spChg>
        <pc:spChg chg="mod">
          <ac:chgData name="令原 陳" userId="3f6131dbec41c981" providerId="LiveId" clId="{90BA4AAA-FFE1-4DA7-B8C7-440C6370D342}" dt="2019-12-10T13:19:29.497" v="1269" actId="20577"/>
          <ac:spMkLst>
            <pc:docMk/>
            <pc:sldMk cId="3618248491" sldId="275"/>
            <ac:spMk id="43" creationId="{5228F573-ECC9-4DC0-B5C5-BA5D48BD3B78}"/>
          </ac:spMkLst>
        </pc:spChg>
        <pc:spChg chg="mod">
          <ac:chgData name="令原 陳" userId="3f6131dbec41c981" providerId="LiveId" clId="{90BA4AAA-FFE1-4DA7-B8C7-440C6370D342}" dt="2019-12-10T13:19:31.172" v="1270" actId="20577"/>
          <ac:spMkLst>
            <pc:docMk/>
            <pc:sldMk cId="3618248491" sldId="275"/>
            <ac:spMk id="44" creationId="{68E96427-00C8-4558-B82D-1582BE24EE56}"/>
          </ac:spMkLst>
        </pc:spChg>
        <pc:graphicFrameChg chg="mod">
          <ac:chgData name="令原 陳" userId="3f6131dbec41c981" providerId="LiveId" clId="{90BA4AAA-FFE1-4DA7-B8C7-440C6370D342}" dt="2019-12-10T13:18:24.896" v="1240"/>
          <ac:graphicFrameMkLst>
            <pc:docMk/>
            <pc:sldMk cId="3618248491" sldId="275"/>
            <ac:graphicFrameMk id="33" creationId="{3009C370-FED3-48C6-B1F2-F6EB350248AC}"/>
          </ac:graphicFrameMkLst>
        </pc:graphicFrameChg>
        <pc:graphicFrameChg chg="mod">
          <ac:chgData name="令原 陳" userId="3f6131dbec41c981" providerId="LiveId" clId="{90BA4AAA-FFE1-4DA7-B8C7-440C6370D342}" dt="2019-12-10T13:18:51.407" v="1253"/>
          <ac:graphicFrameMkLst>
            <pc:docMk/>
            <pc:sldMk cId="3618248491" sldId="275"/>
            <ac:graphicFrameMk id="34" creationId="{67287E5F-2F3A-4537-8476-764DE07FC789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24281230" sldId="276"/>
        </pc:sldMkLst>
        <pc:spChg chg="mod">
          <ac:chgData name="令原 陳" userId="3f6131dbec41c981" providerId="LiveId" clId="{90BA4AAA-FFE1-4DA7-B8C7-440C6370D342}" dt="2019-12-10T14:25:41.219" v="1912"/>
          <ac:spMkLst>
            <pc:docMk/>
            <pc:sldMk cId="24281230" sldId="276"/>
            <ac:spMk id="2" creationId="{FF1F5F13-80F4-4461-A8E3-F157982A852D}"/>
          </ac:spMkLst>
        </pc:spChg>
        <pc:spChg chg="add mod">
          <ac:chgData name="令原 陳" userId="3f6131dbec41c981" providerId="LiveId" clId="{90BA4AAA-FFE1-4DA7-B8C7-440C6370D342}" dt="2019-12-10T06:41:05.041" v="842" actId="1582"/>
          <ac:spMkLst>
            <pc:docMk/>
            <pc:sldMk cId="24281230" sldId="276"/>
            <ac:spMk id="23" creationId="{815F29E4-86AB-4E88-AA91-7531A5DCE15B}"/>
          </ac:spMkLst>
        </pc:spChg>
        <pc:spChg chg="add mod">
          <ac:chgData name="令原 陳" userId="3f6131dbec41c981" providerId="LiveId" clId="{90BA4AAA-FFE1-4DA7-B8C7-440C6370D342}" dt="2019-12-10T06:55:48.316" v="996" actId="14100"/>
          <ac:spMkLst>
            <pc:docMk/>
            <pc:sldMk cId="24281230" sldId="276"/>
            <ac:spMk id="24" creationId="{B0914E74-8149-4CA6-8323-E6C9782329E8}"/>
          </ac:spMkLst>
        </pc:spChg>
        <pc:spChg chg="mod">
          <ac:chgData name="令原 陳" userId="3f6131dbec41c981" providerId="LiveId" clId="{90BA4AAA-FFE1-4DA7-B8C7-440C6370D342}" dt="2019-12-10T06:42:19.250" v="883"/>
          <ac:spMkLst>
            <pc:docMk/>
            <pc:sldMk cId="24281230" sldId="276"/>
            <ac:spMk id="37" creationId="{96D81F6C-931D-40B7-8191-2612FCD0324E}"/>
          </ac:spMkLst>
        </pc:spChg>
        <pc:spChg chg="mod">
          <ac:chgData name="令原 陳" userId="3f6131dbec41c981" providerId="LiveId" clId="{90BA4AAA-FFE1-4DA7-B8C7-440C6370D342}" dt="2019-12-10T06:42:06.447" v="868" actId="2711"/>
          <ac:spMkLst>
            <pc:docMk/>
            <pc:sldMk cId="24281230" sldId="276"/>
            <ac:spMk id="38" creationId="{D41C07E7-9F8C-42BF-8DD4-41FCFE833998}"/>
          </ac:spMkLst>
        </pc:spChg>
        <pc:spChg chg="mod">
          <ac:chgData name="令原 陳" userId="3f6131dbec41c981" providerId="LiveId" clId="{90BA4AAA-FFE1-4DA7-B8C7-440C6370D342}" dt="2019-12-10T13:19:59.186" v="1282" actId="20577"/>
          <ac:spMkLst>
            <pc:docMk/>
            <pc:sldMk cId="24281230" sldId="276"/>
            <ac:spMk id="40" creationId="{9ACED64C-7170-470F-9F76-8131CB53B98C}"/>
          </ac:spMkLst>
        </pc:spChg>
        <pc:spChg chg="mod">
          <ac:chgData name="令原 陳" userId="3f6131dbec41c981" providerId="LiveId" clId="{90BA4AAA-FFE1-4DA7-B8C7-440C6370D342}" dt="2019-12-10T13:19:53.332" v="1280" actId="20577"/>
          <ac:spMkLst>
            <pc:docMk/>
            <pc:sldMk cId="24281230" sldId="276"/>
            <ac:spMk id="41" creationId="{8EEBBC1F-6049-475E-9F0F-A2B494471CA9}"/>
          </ac:spMkLst>
        </pc:spChg>
        <pc:spChg chg="del">
          <ac:chgData name="令原 陳" userId="3f6131dbec41c981" providerId="LiveId" clId="{90BA4AAA-FFE1-4DA7-B8C7-440C6370D342}" dt="2019-12-10T06:40:24.784" v="832" actId="478"/>
          <ac:spMkLst>
            <pc:docMk/>
            <pc:sldMk cId="24281230" sldId="276"/>
            <ac:spMk id="42" creationId="{58D4A280-93F7-4F66-9C06-A372F3B2C0F3}"/>
          </ac:spMkLst>
        </pc:spChg>
        <pc:spChg chg="mod">
          <ac:chgData name="令原 陳" userId="3f6131dbec41c981" providerId="LiveId" clId="{90BA4AAA-FFE1-4DA7-B8C7-440C6370D342}" dt="2019-12-10T13:19:48.059" v="1276" actId="20577"/>
          <ac:spMkLst>
            <pc:docMk/>
            <pc:sldMk cId="24281230" sldId="276"/>
            <ac:spMk id="43" creationId="{5228F573-ECC9-4DC0-B5C5-BA5D48BD3B78}"/>
          </ac:spMkLst>
        </pc:spChg>
        <pc:spChg chg="mod">
          <ac:chgData name="令原 陳" userId="3f6131dbec41c981" providerId="LiveId" clId="{90BA4AAA-FFE1-4DA7-B8C7-440C6370D342}" dt="2019-12-10T13:19:44.153" v="1274" actId="207"/>
          <ac:spMkLst>
            <pc:docMk/>
            <pc:sldMk cId="24281230" sldId="276"/>
            <ac:spMk id="44" creationId="{68E96427-00C8-4558-B82D-1582BE24EE56}"/>
          </ac:spMkLst>
        </pc:spChg>
        <pc:graphicFrameChg chg="mod">
          <ac:chgData name="令原 陳" userId="3f6131dbec41c981" providerId="LiveId" clId="{90BA4AAA-FFE1-4DA7-B8C7-440C6370D342}" dt="2019-12-10T13:18:25.933" v="1241"/>
          <ac:graphicFrameMkLst>
            <pc:docMk/>
            <pc:sldMk cId="24281230" sldId="276"/>
            <ac:graphicFrameMk id="33" creationId="{3009C370-FED3-48C6-B1F2-F6EB350248AC}"/>
          </ac:graphicFrameMkLst>
        </pc:graphicFrameChg>
      </pc:sldChg>
      <pc:sldChg chg="modSp add del">
        <pc:chgData name="令原 陳" userId="3f6131dbec41c981" providerId="LiveId" clId="{90BA4AAA-FFE1-4DA7-B8C7-440C6370D342}" dt="2019-12-10T06:39:58.534" v="827" actId="2696"/>
        <pc:sldMkLst>
          <pc:docMk/>
          <pc:sldMk cId="140505032" sldId="276"/>
        </pc:sldMkLst>
        <pc:spChg chg="mod">
          <ac:chgData name="令原 陳" userId="3f6131dbec41c981" providerId="LiveId" clId="{90BA4AAA-FFE1-4DA7-B8C7-440C6370D342}" dt="2019-12-10T06:39:54.628" v="826"/>
          <ac:spMkLst>
            <pc:docMk/>
            <pc:sldMk cId="140505032" sldId="276"/>
            <ac:spMk id="2" creationId="{FF1F5F13-80F4-4461-A8E3-F157982A852D}"/>
          </ac:spMkLst>
        </pc:spChg>
      </pc:sldChg>
      <pc:sldChg chg="add del">
        <pc:chgData name="令原 陳" userId="3f6131dbec41c981" providerId="LiveId" clId="{90BA4AAA-FFE1-4DA7-B8C7-440C6370D342}" dt="2019-12-10T06:39:22.400" v="819"/>
        <pc:sldMkLst>
          <pc:docMk/>
          <pc:sldMk cId="3841128163" sldId="276"/>
        </pc:sldMkLst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18819156" sldId="277"/>
        </pc:sldMkLst>
        <pc:spChg chg="mod">
          <ac:chgData name="令原 陳" userId="3f6131dbec41c981" providerId="LiveId" clId="{90BA4AAA-FFE1-4DA7-B8C7-440C6370D342}" dt="2019-12-10T14:25:45.064" v="1916"/>
          <ac:spMkLst>
            <pc:docMk/>
            <pc:sldMk cId="118819156" sldId="277"/>
            <ac:spMk id="2" creationId="{FF1F5F13-80F4-4461-A8E3-F157982A852D}"/>
          </ac:spMkLst>
        </pc:spChg>
        <pc:spChg chg="mod">
          <ac:chgData name="令原 陳" userId="3f6131dbec41c981" providerId="LiveId" clId="{90BA4AAA-FFE1-4DA7-B8C7-440C6370D342}" dt="2019-12-10T06:55:38.972" v="994" actId="14100"/>
          <ac:spMkLst>
            <pc:docMk/>
            <pc:sldMk cId="118819156" sldId="277"/>
            <ac:spMk id="22" creationId="{3DB93072-68CF-40F6-9C3C-7956DF58D270}"/>
          </ac:spMkLst>
        </pc:spChg>
        <pc:spChg chg="add mod">
          <ac:chgData name="令原 陳" userId="3f6131dbec41c981" providerId="LiveId" clId="{90BA4AAA-FFE1-4DA7-B8C7-440C6370D342}" dt="2019-12-10T13:20:16.685" v="1288" actId="207"/>
          <ac:spMkLst>
            <pc:docMk/>
            <pc:sldMk cId="118819156" sldId="277"/>
            <ac:spMk id="23" creationId="{517DD890-8897-4B43-AFEC-224709AB62B6}"/>
          </ac:spMkLst>
        </pc:spChg>
        <pc:spChg chg="add del mod">
          <ac:chgData name="令原 陳" userId="3f6131dbec41c981" providerId="LiveId" clId="{90BA4AAA-FFE1-4DA7-B8C7-440C6370D342}" dt="2019-12-10T13:10:48.803" v="1148" actId="478"/>
          <ac:spMkLst>
            <pc:docMk/>
            <pc:sldMk cId="118819156" sldId="277"/>
            <ac:spMk id="24" creationId="{F152614D-D196-42D7-B6A3-14BD302E4C54}"/>
          </ac:spMkLst>
        </pc:spChg>
        <pc:spChg chg="add del mod">
          <ac:chgData name="令原 陳" userId="3f6131dbec41c981" providerId="LiveId" clId="{90BA4AAA-FFE1-4DA7-B8C7-440C6370D342}" dt="2019-12-10T13:11:48.172" v="1157" actId="478"/>
          <ac:spMkLst>
            <pc:docMk/>
            <pc:sldMk cId="118819156" sldId="277"/>
            <ac:spMk id="25" creationId="{F341D456-E16C-4494-B394-EF586B470604}"/>
          </ac:spMkLst>
        </pc:spChg>
        <pc:spChg chg="add mod">
          <ac:chgData name="令原 陳" userId="3f6131dbec41c981" providerId="LiveId" clId="{90BA4AAA-FFE1-4DA7-B8C7-440C6370D342}" dt="2019-12-10T13:10:56.337" v="1150" actId="1076"/>
          <ac:spMkLst>
            <pc:docMk/>
            <pc:sldMk cId="118819156" sldId="277"/>
            <ac:spMk id="26" creationId="{401964A9-A028-4C2F-9102-4310C3FBD7B7}"/>
          </ac:spMkLst>
        </pc:spChg>
        <pc:spChg chg="mod">
          <ac:chgData name="令原 陳" userId="3f6131dbec41c981" providerId="LiveId" clId="{90BA4AAA-FFE1-4DA7-B8C7-440C6370D342}" dt="2019-12-10T13:14:55.603" v="1194" actId="1076"/>
          <ac:spMkLst>
            <pc:docMk/>
            <pc:sldMk cId="118819156" sldId="277"/>
            <ac:spMk id="40" creationId="{9ACED64C-7170-470F-9F76-8131CB53B98C}"/>
          </ac:spMkLst>
        </pc:spChg>
        <pc:spChg chg="mod">
          <ac:chgData name="令原 陳" userId="3f6131dbec41c981" providerId="LiveId" clId="{90BA4AAA-FFE1-4DA7-B8C7-440C6370D342}" dt="2019-12-10T13:14:55.603" v="1194" actId="1076"/>
          <ac:spMkLst>
            <pc:docMk/>
            <pc:sldMk cId="118819156" sldId="277"/>
            <ac:spMk id="41" creationId="{8EEBBC1F-6049-475E-9F0F-A2B494471CA9}"/>
          </ac:spMkLst>
        </pc:spChg>
        <pc:spChg chg="del">
          <ac:chgData name="令原 陳" userId="3f6131dbec41c981" providerId="LiveId" clId="{90BA4AAA-FFE1-4DA7-B8C7-440C6370D342}" dt="2019-12-10T06:43:14.597" v="889" actId="478"/>
          <ac:spMkLst>
            <pc:docMk/>
            <pc:sldMk cId="118819156" sldId="277"/>
            <ac:spMk id="42" creationId="{58D4A280-93F7-4F66-9C06-A372F3B2C0F3}"/>
          </ac:spMkLst>
        </pc:spChg>
        <pc:spChg chg="del mod">
          <ac:chgData name="令原 陳" userId="3f6131dbec41c981" providerId="LiveId" clId="{90BA4AAA-FFE1-4DA7-B8C7-440C6370D342}" dt="2019-12-10T06:53:53.302" v="987" actId="478"/>
          <ac:spMkLst>
            <pc:docMk/>
            <pc:sldMk cId="118819156" sldId="277"/>
            <ac:spMk id="43" creationId="{5228F573-ECC9-4DC0-B5C5-BA5D48BD3B78}"/>
          </ac:spMkLst>
        </pc:spChg>
        <pc:spChg chg="del mod">
          <ac:chgData name="令原 陳" userId="3f6131dbec41c981" providerId="LiveId" clId="{90BA4AAA-FFE1-4DA7-B8C7-440C6370D342}" dt="2019-12-10T06:53:54.178" v="988" actId="478"/>
          <ac:spMkLst>
            <pc:docMk/>
            <pc:sldMk cId="118819156" sldId="277"/>
            <ac:spMk id="44" creationId="{68E96427-00C8-4558-B82D-1582BE24EE56}"/>
          </ac:spMkLst>
        </pc:spChg>
        <pc:graphicFrameChg chg="mod">
          <ac:chgData name="令原 陳" userId="3f6131dbec41c981" providerId="LiveId" clId="{90BA4AAA-FFE1-4DA7-B8C7-440C6370D342}" dt="2019-12-10T13:18:28.223" v="1243"/>
          <ac:graphicFrameMkLst>
            <pc:docMk/>
            <pc:sldMk cId="118819156" sldId="277"/>
            <ac:graphicFrameMk id="33" creationId="{3009C370-FED3-48C6-B1F2-F6EB350248AC}"/>
          </ac:graphicFrameMkLst>
        </pc:graphicFrameChg>
        <pc:graphicFrameChg chg="mod modGraphic">
          <ac:chgData name="令原 陳" userId="3f6131dbec41c981" providerId="LiveId" clId="{90BA4AAA-FFE1-4DA7-B8C7-440C6370D342}" dt="2019-12-10T13:19:03.488" v="1259" actId="20577"/>
          <ac:graphicFrameMkLst>
            <pc:docMk/>
            <pc:sldMk cId="118819156" sldId="277"/>
            <ac:graphicFrameMk id="34" creationId="{67287E5F-2F3A-4537-8476-764DE07FC789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333802052" sldId="278"/>
        </pc:sldMkLst>
        <pc:spChg chg="mod">
          <ac:chgData name="令原 陳" userId="3f6131dbec41c981" providerId="LiveId" clId="{90BA4AAA-FFE1-4DA7-B8C7-440C6370D342}" dt="2019-12-10T14:25:46.558" v="1918"/>
          <ac:spMkLst>
            <pc:docMk/>
            <pc:sldMk cId="1333802052" sldId="278"/>
            <ac:spMk id="2" creationId="{FF1F5F13-80F4-4461-A8E3-F157982A852D}"/>
          </ac:spMkLst>
        </pc:spChg>
        <pc:spChg chg="mod">
          <ac:chgData name="令原 陳" userId="3f6131dbec41c981" providerId="LiveId" clId="{90BA4AAA-FFE1-4DA7-B8C7-440C6370D342}" dt="2019-12-10T06:57:02.118" v="1031" actId="14100"/>
          <ac:spMkLst>
            <pc:docMk/>
            <pc:sldMk cId="1333802052" sldId="278"/>
            <ac:spMk id="22" creationId="{3DB93072-68CF-40F6-9C3C-7956DF58D270}"/>
          </ac:spMkLst>
        </pc:spChg>
        <pc:spChg chg="del">
          <ac:chgData name="令原 陳" userId="3f6131dbec41c981" providerId="LiveId" clId="{90BA4AAA-FFE1-4DA7-B8C7-440C6370D342}" dt="2019-12-10T06:57:10.453" v="1035" actId="478"/>
          <ac:spMkLst>
            <pc:docMk/>
            <pc:sldMk cId="1333802052" sldId="278"/>
            <ac:spMk id="23" creationId="{517DD890-8897-4B43-AFEC-224709AB62B6}"/>
          </ac:spMkLst>
        </pc:spChg>
        <pc:spChg chg="del">
          <ac:chgData name="令原 陳" userId="3f6131dbec41c981" providerId="LiveId" clId="{90BA4AAA-FFE1-4DA7-B8C7-440C6370D342}" dt="2019-12-10T06:57:10.453" v="1035" actId="478"/>
          <ac:spMkLst>
            <pc:docMk/>
            <pc:sldMk cId="1333802052" sldId="278"/>
            <ac:spMk id="24" creationId="{F152614D-D196-42D7-B6A3-14BD302E4C54}"/>
          </ac:spMkLst>
        </pc:spChg>
        <pc:spChg chg="del">
          <ac:chgData name="令原 陳" userId="3f6131dbec41c981" providerId="LiveId" clId="{90BA4AAA-FFE1-4DA7-B8C7-440C6370D342}" dt="2019-12-10T06:57:12.083" v="1036" actId="478"/>
          <ac:spMkLst>
            <pc:docMk/>
            <pc:sldMk cId="1333802052" sldId="278"/>
            <ac:spMk id="25" creationId="{F341D456-E16C-4494-B394-EF586B470604}"/>
          </ac:spMkLst>
        </pc:spChg>
        <pc:spChg chg="add mod">
          <ac:chgData name="令原 陳" userId="3f6131dbec41c981" providerId="LiveId" clId="{90BA4AAA-FFE1-4DA7-B8C7-440C6370D342}" dt="2019-12-10T13:20:23.615" v="1292" actId="207"/>
          <ac:spMkLst>
            <pc:docMk/>
            <pc:sldMk cId="1333802052" sldId="278"/>
            <ac:spMk id="26" creationId="{17B0EB1F-54B4-459A-B5A8-D6566804486A}"/>
          </ac:spMkLst>
        </pc:spChg>
        <pc:spChg chg="add mod">
          <ac:chgData name="令原 陳" userId="3f6131dbec41c981" providerId="LiveId" clId="{90BA4AAA-FFE1-4DA7-B8C7-440C6370D342}" dt="2019-12-10T13:10:44.049" v="1147" actId="1076"/>
          <ac:spMkLst>
            <pc:docMk/>
            <pc:sldMk cId="1333802052" sldId="278"/>
            <ac:spMk id="27" creationId="{B6D8E1FD-F578-4076-AB0A-13D134CEB75F}"/>
          </ac:spMkLst>
        </pc:spChg>
        <pc:spChg chg="add mod">
          <ac:chgData name="令原 陳" userId="3f6131dbec41c981" providerId="LiveId" clId="{90BA4AAA-FFE1-4DA7-B8C7-440C6370D342}" dt="2019-12-10T13:15:11.359" v="1196" actId="1076"/>
          <ac:spMkLst>
            <pc:docMk/>
            <pc:sldMk cId="1333802052" sldId="278"/>
            <ac:spMk id="28" creationId="{0D699869-6807-49F0-9E0C-A37C403ED6B0}"/>
          </ac:spMkLst>
        </pc:spChg>
        <pc:spChg chg="add mod">
          <ac:chgData name="令原 陳" userId="3f6131dbec41c981" providerId="LiveId" clId="{90BA4AAA-FFE1-4DA7-B8C7-440C6370D342}" dt="2019-12-10T13:15:26.241" v="1197" actId="1076"/>
          <ac:spMkLst>
            <pc:docMk/>
            <pc:sldMk cId="1333802052" sldId="278"/>
            <ac:spMk id="29" creationId="{765AE699-E223-4350-A18F-176BB4EFBC5C}"/>
          </ac:spMkLst>
        </pc:spChg>
        <pc:spChg chg="mod">
          <ac:chgData name="令原 陳" userId="3f6131dbec41c981" providerId="LiveId" clId="{90BA4AAA-FFE1-4DA7-B8C7-440C6370D342}" dt="2019-12-10T13:26:29.368" v="1311" actId="1036"/>
          <ac:spMkLst>
            <pc:docMk/>
            <pc:sldMk cId="1333802052" sldId="278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13:26:29.368" v="1311" actId="1036"/>
          <ac:spMkLst>
            <pc:docMk/>
            <pc:sldMk cId="1333802052" sldId="278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13:26:29.368" v="1311" actId="1036"/>
          <ac:spMkLst>
            <pc:docMk/>
            <pc:sldMk cId="1333802052" sldId="278"/>
            <ac:spMk id="37" creationId="{96D81F6C-931D-40B7-8191-2612FCD0324E}"/>
          </ac:spMkLst>
        </pc:spChg>
        <pc:spChg chg="del mod">
          <ac:chgData name="令原 陳" userId="3f6131dbec41c981" providerId="LiveId" clId="{90BA4AAA-FFE1-4DA7-B8C7-440C6370D342}" dt="2019-12-10T06:56:47.721" v="1029" actId="478"/>
          <ac:spMkLst>
            <pc:docMk/>
            <pc:sldMk cId="1333802052" sldId="278"/>
            <ac:spMk id="40" creationId="{9ACED64C-7170-470F-9F76-8131CB53B98C}"/>
          </ac:spMkLst>
        </pc:spChg>
        <pc:spChg chg="del mod">
          <ac:chgData name="令原 陳" userId="3f6131dbec41c981" providerId="LiveId" clId="{90BA4AAA-FFE1-4DA7-B8C7-440C6370D342}" dt="2019-12-10T13:10:41.968" v="1146" actId="478"/>
          <ac:spMkLst>
            <pc:docMk/>
            <pc:sldMk cId="1333802052" sldId="278"/>
            <ac:spMk id="41" creationId="{8EEBBC1F-6049-475E-9F0F-A2B494471CA9}"/>
          </ac:spMkLst>
        </pc:spChg>
        <pc:graphicFrameChg chg="mod">
          <ac:chgData name="令原 陳" userId="3f6131dbec41c981" providerId="LiveId" clId="{90BA4AAA-FFE1-4DA7-B8C7-440C6370D342}" dt="2019-12-10T13:18:29.306" v="1244"/>
          <ac:graphicFrameMkLst>
            <pc:docMk/>
            <pc:sldMk cId="1333802052" sldId="278"/>
            <ac:graphicFrameMk id="33" creationId="{3009C370-FED3-48C6-B1F2-F6EB350248AC}"/>
          </ac:graphicFrameMkLst>
        </pc:graphicFrameChg>
        <pc:graphicFrameChg chg="mod">
          <ac:chgData name="令原 陳" userId="3f6131dbec41c981" providerId="LiveId" clId="{90BA4AAA-FFE1-4DA7-B8C7-440C6370D342}" dt="2019-12-10T13:19:06.684" v="1260"/>
          <ac:graphicFrameMkLst>
            <pc:docMk/>
            <pc:sldMk cId="1333802052" sldId="278"/>
            <ac:graphicFrameMk id="34" creationId="{67287E5F-2F3A-4537-8476-764DE07FC789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3281310046" sldId="279"/>
        </pc:sldMkLst>
        <pc:spChg chg="mod">
          <ac:chgData name="令原 陳" userId="3f6131dbec41c981" providerId="LiveId" clId="{90BA4AAA-FFE1-4DA7-B8C7-440C6370D342}" dt="2019-12-10T14:25:48.137" v="1920"/>
          <ac:spMkLst>
            <pc:docMk/>
            <pc:sldMk cId="3281310046" sldId="279"/>
            <ac:spMk id="2" creationId="{FF1F5F13-80F4-4461-A8E3-F157982A852D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0" creationId="{CE25CE68-0769-45CB-9FF3-67B8E4079615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1" creationId="{10B3A2F6-1824-4969-9875-202F9A5E8815}"/>
          </ac:spMkLst>
        </pc:spChg>
        <pc:spChg chg="mod">
          <ac:chgData name="令原 陳" userId="3f6131dbec41c981" providerId="LiveId" clId="{90BA4AAA-FFE1-4DA7-B8C7-440C6370D342}" dt="2019-12-10T13:12:15.066" v="1159" actId="14100"/>
          <ac:spMkLst>
            <pc:docMk/>
            <pc:sldMk cId="3281310046" sldId="279"/>
            <ac:spMk id="22" creationId="{3DB93072-68CF-40F6-9C3C-7956DF58D270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3" creationId="{0543E5A3-98AA-4BC0-97CC-D90E4A2DAA89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4" creationId="{6933DE57-BAD9-457F-AAD9-29665E87342C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5" creationId="{D052FED2-9CDA-4DAD-BDE3-2FA5FA02443D}"/>
          </ac:spMkLst>
        </pc:spChg>
        <pc:spChg chg="mod">
          <ac:chgData name="令原 陳" userId="3f6131dbec41c981" providerId="LiveId" clId="{90BA4AAA-FFE1-4DA7-B8C7-440C6370D342}" dt="2019-12-10T13:20:35.144" v="1298" actId="207"/>
          <ac:spMkLst>
            <pc:docMk/>
            <pc:sldMk cId="3281310046" sldId="279"/>
            <ac:spMk id="26" creationId="{17B0EB1F-54B4-459A-B5A8-D6566804486A}"/>
          </ac:spMkLst>
        </pc:spChg>
        <pc:spChg chg="add mod">
          <ac:chgData name="令原 陳" userId="3f6131dbec41c981" providerId="LiveId" clId="{90BA4AAA-FFE1-4DA7-B8C7-440C6370D342}" dt="2019-12-10T06:58:26.549" v="1052" actId="571"/>
          <ac:spMkLst>
            <pc:docMk/>
            <pc:sldMk cId="3281310046" sldId="279"/>
            <ac:spMk id="27" creationId="{8ECA8987-AE5C-4846-B0B1-CBE5957C5DE1}"/>
          </ac:spMkLst>
        </pc:spChg>
        <pc:spChg chg="add mod">
          <ac:chgData name="令原 陳" userId="3f6131dbec41c981" providerId="LiveId" clId="{90BA4AAA-FFE1-4DA7-B8C7-440C6370D342}" dt="2019-12-10T13:20:28.583" v="1294" actId="207"/>
          <ac:spMkLst>
            <pc:docMk/>
            <pc:sldMk cId="3281310046" sldId="279"/>
            <ac:spMk id="28" creationId="{B93F2F9A-FC59-4B10-A71C-36B48B91B76F}"/>
          </ac:spMkLst>
        </pc:spChg>
        <pc:spChg chg="add mod">
          <ac:chgData name="令原 陳" userId="3f6131dbec41c981" providerId="LiveId" clId="{90BA4AAA-FFE1-4DA7-B8C7-440C6370D342}" dt="2019-12-10T13:15:39.414" v="1199" actId="1076"/>
          <ac:spMkLst>
            <pc:docMk/>
            <pc:sldMk cId="3281310046" sldId="279"/>
            <ac:spMk id="29" creationId="{C4DCFF96-35C0-43F1-AEDE-550BFF274CFF}"/>
          </ac:spMkLst>
        </pc:spChg>
        <pc:spChg chg="add mod">
          <ac:chgData name="令原 陳" userId="3f6131dbec41c981" providerId="LiveId" clId="{90BA4AAA-FFE1-4DA7-B8C7-440C6370D342}" dt="2019-12-10T13:15:39.414" v="1199" actId="1076"/>
          <ac:spMkLst>
            <pc:docMk/>
            <pc:sldMk cId="3281310046" sldId="279"/>
            <ac:spMk id="30" creationId="{827D259F-9692-46E5-BD9B-596F87EDC4AD}"/>
          </ac:spMkLst>
        </pc:spChg>
        <pc:spChg chg="mod">
          <ac:chgData name="令原 陳" userId="3f6131dbec41c981" providerId="LiveId" clId="{90BA4AAA-FFE1-4DA7-B8C7-440C6370D342}" dt="2019-12-10T13:26:32.259" v="1312" actId="1035"/>
          <ac:spMkLst>
            <pc:docMk/>
            <pc:sldMk cId="3281310046" sldId="279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13:26:32.259" v="1312" actId="1035"/>
          <ac:spMkLst>
            <pc:docMk/>
            <pc:sldMk cId="3281310046" sldId="279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13:26:32.259" v="1312" actId="1035"/>
          <ac:spMkLst>
            <pc:docMk/>
            <pc:sldMk cId="3281310046" sldId="279"/>
            <ac:spMk id="37" creationId="{96D81F6C-931D-40B7-8191-2612FCD0324E}"/>
          </ac:spMkLst>
        </pc:spChg>
        <pc:spChg chg="add del mod">
          <ac:chgData name="令原 陳" userId="3f6131dbec41c981" providerId="LiveId" clId="{90BA4AAA-FFE1-4DA7-B8C7-440C6370D342}" dt="2019-12-10T06:58:32.355" v="1079" actId="478"/>
          <ac:spMkLst>
            <pc:docMk/>
            <pc:sldMk cId="3281310046" sldId="279"/>
            <ac:spMk id="41" creationId="{8EEBBC1F-6049-475E-9F0F-A2B494471CA9}"/>
          </ac:spMkLst>
        </pc:spChg>
        <pc:graphicFrameChg chg="mod">
          <ac:chgData name="令原 陳" userId="3f6131dbec41c981" providerId="LiveId" clId="{90BA4AAA-FFE1-4DA7-B8C7-440C6370D342}" dt="2019-12-10T13:18:30.484" v="1245"/>
          <ac:graphicFrameMkLst>
            <pc:docMk/>
            <pc:sldMk cId="3281310046" sldId="279"/>
            <ac:graphicFrameMk id="33" creationId="{3009C370-FED3-48C6-B1F2-F6EB350248AC}"/>
          </ac:graphicFrameMkLst>
        </pc:graphicFrameChg>
        <pc:graphicFrameChg chg="mod">
          <ac:chgData name="令原 陳" userId="3f6131dbec41c981" providerId="LiveId" clId="{90BA4AAA-FFE1-4DA7-B8C7-440C6370D342}" dt="2019-12-10T13:19:07.761" v="1261"/>
          <ac:graphicFrameMkLst>
            <pc:docMk/>
            <pc:sldMk cId="3281310046" sldId="279"/>
            <ac:graphicFrameMk id="34" creationId="{67287E5F-2F3A-4537-8476-764DE07FC789}"/>
          </ac:graphicFrameMkLst>
        </pc:graphicFrameChg>
      </pc:sldChg>
      <pc:sldChg chg="add del">
        <pc:chgData name="令原 陳" userId="3f6131dbec41c981" providerId="LiveId" clId="{90BA4AAA-FFE1-4DA7-B8C7-440C6370D342}" dt="2019-12-10T06:57:55.640" v="1042" actId="2696"/>
        <pc:sldMkLst>
          <pc:docMk/>
          <pc:sldMk cId="3482452076" sldId="279"/>
        </pc:sldMkLst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73210602" sldId="280"/>
        </pc:sldMkLst>
        <pc:spChg chg="mod">
          <ac:chgData name="令原 陳" userId="3f6131dbec41c981" providerId="LiveId" clId="{90BA4AAA-FFE1-4DA7-B8C7-440C6370D342}" dt="2019-12-10T14:25:49.762" v="1922"/>
          <ac:spMkLst>
            <pc:docMk/>
            <pc:sldMk cId="73210602" sldId="280"/>
            <ac:spMk id="2" creationId="{FF1F5F13-80F4-4461-A8E3-F157982A852D}"/>
          </ac:spMkLst>
        </pc:spChg>
        <pc:spChg chg="add del mod">
          <ac:chgData name="令原 陳" userId="3f6131dbec41c981" providerId="LiveId" clId="{90BA4AAA-FFE1-4DA7-B8C7-440C6370D342}" dt="2019-12-10T14:01:14.961" v="1706" actId="14100"/>
          <ac:spMkLst>
            <pc:docMk/>
            <pc:sldMk cId="73210602" sldId="280"/>
            <ac:spMk id="20" creationId="{C7CC67ED-BEF8-4A5F-8968-FC64CCAEAD04}"/>
          </ac:spMkLst>
        </pc:spChg>
        <pc:spChg chg="mod">
          <ac:chgData name="令原 陳" userId="3f6131dbec41c981" providerId="LiveId" clId="{90BA4AAA-FFE1-4DA7-B8C7-440C6370D342}" dt="2019-12-10T06:59:13.828" v="1087" actId="14100"/>
          <ac:spMkLst>
            <pc:docMk/>
            <pc:sldMk cId="73210602" sldId="280"/>
            <ac:spMk id="22" creationId="{3DB93072-68CF-40F6-9C3C-7956DF58D270}"/>
          </ac:spMkLst>
        </pc:spChg>
        <pc:spChg chg="add del mod">
          <ac:chgData name="令原 陳" userId="3f6131dbec41c981" providerId="LiveId" clId="{90BA4AAA-FFE1-4DA7-B8C7-440C6370D342}" dt="2019-12-10T13:20:46.244" v="1302" actId="207"/>
          <ac:spMkLst>
            <pc:docMk/>
            <pc:sldMk cId="73210602" sldId="280"/>
            <ac:spMk id="26" creationId="{17B0EB1F-54B4-459A-B5A8-D6566804486A}"/>
          </ac:spMkLst>
        </pc:spChg>
        <pc:spChg chg="add del mod">
          <ac:chgData name="令原 陳" userId="3f6131dbec41c981" providerId="LiveId" clId="{90BA4AAA-FFE1-4DA7-B8C7-440C6370D342}" dt="2019-12-10T13:20:42.637" v="1300" actId="207"/>
          <ac:spMkLst>
            <pc:docMk/>
            <pc:sldMk cId="73210602" sldId="280"/>
            <ac:spMk id="28" creationId="{B93F2F9A-FC59-4B10-A71C-36B48B91B76F}"/>
          </ac:spMkLst>
        </pc:spChg>
        <pc:spChg chg="mod">
          <ac:chgData name="令原 陳" userId="3f6131dbec41c981" providerId="LiveId" clId="{90BA4AAA-FFE1-4DA7-B8C7-440C6370D342}" dt="2019-12-10T13:26:34.842" v="1313" actId="1035"/>
          <ac:spMkLst>
            <pc:docMk/>
            <pc:sldMk cId="73210602" sldId="280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13:26:34.842" v="1313" actId="1035"/>
          <ac:spMkLst>
            <pc:docMk/>
            <pc:sldMk cId="73210602" sldId="280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13:26:34.842" v="1313" actId="1035"/>
          <ac:spMkLst>
            <pc:docMk/>
            <pc:sldMk cId="73210602" sldId="280"/>
            <ac:spMk id="37" creationId="{96D81F6C-931D-40B7-8191-2612FCD0324E}"/>
          </ac:spMkLst>
        </pc:spChg>
        <pc:graphicFrameChg chg="mod">
          <ac:chgData name="令原 陳" userId="3f6131dbec41c981" providerId="LiveId" clId="{90BA4AAA-FFE1-4DA7-B8C7-440C6370D342}" dt="2019-12-10T13:18:31.737" v="1246"/>
          <ac:graphicFrameMkLst>
            <pc:docMk/>
            <pc:sldMk cId="73210602" sldId="280"/>
            <ac:graphicFrameMk id="33" creationId="{3009C370-FED3-48C6-B1F2-F6EB350248AC}"/>
          </ac:graphicFrameMkLst>
        </pc:graphicFrameChg>
        <pc:graphicFrameChg chg="mod">
          <ac:chgData name="令原 陳" userId="3f6131dbec41c981" providerId="LiveId" clId="{90BA4AAA-FFE1-4DA7-B8C7-440C6370D342}" dt="2019-12-10T13:19:08.886" v="1262"/>
          <ac:graphicFrameMkLst>
            <pc:docMk/>
            <pc:sldMk cId="73210602" sldId="280"/>
            <ac:graphicFrameMk id="34" creationId="{67287E5F-2F3A-4537-8476-764DE07FC789}"/>
          </ac:graphicFrameMkLst>
        </pc:graphicFrameChg>
      </pc:sldChg>
      <pc:sldChg chg="add del">
        <pc:chgData name="令原 陳" userId="3f6131dbec41c981" providerId="LiveId" clId="{90BA4AAA-FFE1-4DA7-B8C7-440C6370D342}" dt="2019-12-10T06:58:58.822" v="1082" actId="2696"/>
        <pc:sldMkLst>
          <pc:docMk/>
          <pc:sldMk cId="1245336894" sldId="280"/>
        </pc:sldMkLst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845498457" sldId="281"/>
        </pc:sldMkLst>
        <pc:spChg chg="mod">
          <ac:chgData name="令原 陳" userId="3f6131dbec41c981" providerId="LiveId" clId="{90BA4AAA-FFE1-4DA7-B8C7-440C6370D342}" dt="2019-12-10T14:25:52.991" v="1926"/>
          <ac:spMkLst>
            <pc:docMk/>
            <pc:sldMk cId="845498457" sldId="281"/>
            <ac:spMk id="2" creationId="{FF1F5F13-80F4-4461-A8E3-F157982A852D}"/>
          </ac:spMkLst>
        </pc:spChg>
        <pc:spChg chg="del">
          <ac:chgData name="令原 陳" userId="3f6131dbec41c981" providerId="LiveId" clId="{90BA4AAA-FFE1-4DA7-B8C7-440C6370D342}" dt="2019-12-10T06:59:43.619" v="1095" actId="478"/>
          <ac:spMkLst>
            <pc:docMk/>
            <pc:sldMk cId="845498457" sldId="281"/>
            <ac:spMk id="20" creationId="{C7CC67ED-BEF8-4A5F-8968-FC64CCAEAD04}"/>
          </ac:spMkLst>
        </pc:spChg>
        <pc:spChg chg="add mod">
          <ac:chgData name="令原 陳" userId="3f6131dbec41c981" providerId="LiveId" clId="{90BA4AAA-FFE1-4DA7-B8C7-440C6370D342}" dt="2019-12-10T07:00:46.917" v="1102" actId="14100"/>
          <ac:spMkLst>
            <pc:docMk/>
            <pc:sldMk cId="845498457" sldId="281"/>
            <ac:spMk id="21" creationId="{F2386AC1-2F79-4580-BD6B-E6E0637A3F49}"/>
          </ac:spMkLst>
        </pc:spChg>
        <pc:spChg chg="del mod">
          <ac:chgData name="令原 陳" userId="3f6131dbec41c981" providerId="LiveId" clId="{90BA4AAA-FFE1-4DA7-B8C7-440C6370D342}" dt="2019-12-10T06:59:41.930" v="1094" actId="478"/>
          <ac:spMkLst>
            <pc:docMk/>
            <pc:sldMk cId="845498457" sldId="281"/>
            <ac:spMk id="22" creationId="{3DB93072-68CF-40F6-9C3C-7956DF58D270}"/>
          </ac:spMkLst>
        </pc:spChg>
        <pc:spChg chg="add del mod">
          <ac:chgData name="令原 陳" userId="3f6131dbec41c981" providerId="LiveId" clId="{90BA4AAA-FFE1-4DA7-B8C7-440C6370D342}" dt="2019-12-10T07:00:39.615" v="1100" actId="478"/>
          <ac:spMkLst>
            <pc:docMk/>
            <pc:sldMk cId="845498457" sldId="281"/>
            <ac:spMk id="23" creationId="{994BD20E-143C-4100-8957-5C98D34271FC}"/>
          </ac:spMkLst>
        </pc:spChg>
        <pc:spChg chg="add del mod">
          <ac:chgData name="令原 陳" userId="3f6131dbec41c981" providerId="LiveId" clId="{90BA4AAA-FFE1-4DA7-B8C7-440C6370D342}" dt="2019-12-10T07:00:39.615" v="1100" actId="478"/>
          <ac:spMkLst>
            <pc:docMk/>
            <pc:sldMk cId="845498457" sldId="281"/>
            <ac:spMk id="24" creationId="{6B2B6D02-A313-4FD0-AF52-99518047C6A8}"/>
          </ac:spMkLst>
        </pc:spChg>
        <pc:spChg chg="add del mod">
          <ac:chgData name="令原 陳" userId="3f6131dbec41c981" providerId="LiveId" clId="{90BA4AAA-FFE1-4DA7-B8C7-440C6370D342}" dt="2019-12-10T07:00:39.615" v="1100" actId="478"/>
          <ac:spMkLst>
            <pc:docMk/>
            <pc:sldMk cId="845498457" sldId="281"/>
            <ac:spMk id="25" creationId="{9B39C92C-0DC8-40F3-9A93-226722AAD5DF}"/>
          </ac:spMkLst>
        </pc:spChg>
        <pc:spChg chg="del">
          <ac:chgData name="令原 陳" userId="3f6131dbec41c981" providerId="LiveId" clId="{90BA4AAA-FFE1-4DA7-B8C7-440C6370D342}" dt="2019-12-10T06:59:43.619" v="1095" actId="478"/>
          <ac:spMkLst>
            <pc:docMk/>
            <pc:sldMk cId="845498457" sldId="281"/>
            <ac:spMk id="26" creationId="{17B0EB1F-54B4-459A-B5A8-D6566804486A}"/>
          </ac:spMkLst>
        </pc:spChg>
        <pc:spChg chg="add mod">
          <ac:chgData name="令原 陳" userId="3f6131dbec41c981" providerId="LiveId" clId="{90BA4AAA-FFE1-4DA7-B8C7-440C6370D342}" dt="2019-12-10T13:26:45.230" v="1315" actId="1035"/>
          <ac:spMkLst>
            <pc:docMk/>
            <pc:sldMk cId="845498457" sldId="281"/>
            <ac:spMk id="27" creationId="{E3F9F1E2-C8E6-4E6A-8AA2-04C856F1746C}"/>
          </ac:spMkLst>
        </pc:spChg>
        <pc:spChg chg="del">
          <ac:chgData name="令原 陳" userId="3f6131dbec41c981" providerId="LiveId" clId="{90BA4AAA-FFE1-4DA7-B8C7-440C6370D342}" dt="2019-12-10T06:59:43.619" v="1095" actId="478"/>
          <ac:spMkLst>
            <pc:docMk/>
            <pc:sldMk cId="845498457" sldId="281"/>
            <ac:spMk id="28" creationId="{B93F2F9A-FC59-4B10-A71C-36B48B91B76F}"/>
          </ac:spMkLst>
        </pc:spChg>
        <pc:spChg chg="add mod">
          <ac:chgData name="令原 陳" userId="3f6131dbec41c981" providerId="LiveId" clId="{90BA4AAA-FFE1-4DA7-B8C7-440C6370D342}" dt="2019-12-10T13:21:49.327" v="1304" actId="207"/>
          <ac:spMkLst>
            <pc:docMk/>
            <pc:sldMk cId="845498457" sldId="281"/>
            <ac:spMk id="29" creationId="{AA4D61D9-94F5-4084-976B-F41F796B7CAD}"/>
          </ac:spMkLst>
        </pc:spChg>
        <pc:spChg chg="mod">
          <ac:chgData name="令原 陳" userId="3f6131dbec41c981" providerId="LiveId" clId="{90BA4AAA-FFE1-4DA7-B8C7-440C6370D342}" dt="2019-12-10T13:26:45.230" v="1315" actId="1035"/>
          <ac:spMkLst>
            <pc:docMk/>
            <pc:sldMk cId="845498457" sldId="281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13:26:45.230" v="1315" actId="1035"/>
          <ac:spMkLst>
            <pc:docMk/>
            <pc:sldMk cId="845498457" sldId="281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13:26:45.230" v="1315" actId="1035"/>
          <ac:spMkLst>
            <pc:docMk/>
            <pc:sldMk cId="845498457" sldId="281"/>
            <ac:spMk id="37" creationId="{96D81F6C-931D-40B7-8191-2612FCD0324E}"/>
          </ac:spMkLst>
        </pc:spChg>
        <pc:graphicFrameChg chg="mod">
          <ac:chgData name="令原 陳" userId="3f6131dbec41c981" providerId="LiveId" clId="{90BA4AAA-FFE1-4DA7-B8C7-440C6370D342}" dt="2019-12-10T13:18:34.149" v="1248"/>
          <ac:graphicFrameMkLst>
            <pc:docMk/>
            <pc:sldMk cId="845498457" sldId="281"/>
            <ac:graphicFrameMk id="33" creationId="{3009C370-FED3-48C6-B1F2-F6EB350248AC}"/>
          </ac:graphicFrameMkLst>
        </pc:graphicFrameChg>
        <pc:graphicFrameChg chg="mod modGraphic">
          <ac:chgData name="令原 陳" userId="3f6131dbec41c981" providerId="LiveId" clId="{90BA4AAA-FFE1-4DA7-B8C7-440C6370D342}" dt="2019-12-10T13:52:06.533" v="1477"/>
          <ac:graphicFrameMkLst>
            <pc:docMk/>
            <pc:sldMk cId="845498457" sldId="281"/>
            <ac:graphicFrameMk id="34" creationId="{67287E5F-2F3A-4537-8476-764DE07FC789}"/>
          </ac:graphicFrameMkLst>
        </pc:graphicFrameChg>
      </pc:sldChg>
      <pc:sldChg chg="add del">
        <pc:chgData name="令原 陳" userId="3f6131dbec41c981" providerId="LiveId" clId="{90BA4AAA-FFE1-4DA7-B8C7-440C6370D342}" dt="2019-12-10T06:58:21.713" v="1048"/>
        <pc:sldMkLst>
          <pc:docMk/>
          <pc:sldMk cId="3052775706" sldId="281"/>
        </pc:sldMkLst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056870428" sldId="282"/>
        </pc:sldMkLst>
        <pc:spChg chg="mod">
          <ac:chgData name="令原 陳" userId="3f6131dbec41c981" providerId="LiveId" clId="{90BA4AAA-FFE1-4DA7-B8C7-440C6370D342}" dt="2019-12-10T14:25:51.331" v="1924"/>
          <ac:spMkLst>
            <pc:docMk/>
            <pc:sldMk cId="1056870428" sldId="282"/>
            <ac:spMk id="2" creationId="{FF1F5F13-80F4-4461-A8E3-F157982A852D}"/>
          </ac:spMkLst>
        </pc:spChg>
        <pc:spChg chg="add mod">
          <ac:chgData name="令原 陳" userId="3f6131dbec41c981" providerId="LiveId" clId="{90BA4AAA-FFE1-4DA7-B8C7-440C6370D342}" dt="2019-12-10T07:02:15.980" v="1142" actId="1076"/>
          <ac:spMkLst>
            <pc:docMk/>
            <pc:sldMk cId="1056870428" sldId="282"/>
            <ac:spMk id="3" creationId="{9385928E-7F11-46BB-A606-3288D87FA0B3}"/>
          </ac:spMkLst>
        </pc:spChg>
        <pc:spChg chg="del">
          <ac:chgData name="令原 陳" userId="3f6131dbec41c981" providerId="LiveId" clId="{90BA4AAA-FFE1-4DA7-B8C7-440C6370D342}" dt="2019-12-10T07:00:59.352" v="1104" actId="478"/>
          <ac:spMkLst>
            <pc:docMk/>
            <pc:sldMk cId="1056870428" sldId="282"/>
            <ac:spMk id="20" creationId="{C7CC67ED-BEF8-4A5F-8968-FC64CCAEAD04}"/>
          </ac:spMkLst>
        </pc:spChg>
        <pc:spChg chg="del">
          <ac:chgData name="令原 陳" userId="3f6131dbec41c981" providerId="LiveId" clId="{90BA4AAA-FFE1-4DA7-B8C7-440C6370D342}" dt="2019-12-10T07:01:00.603" v="1105" actId="478"/>
          <ac:spMkLst>
            <pc:docMk/>
            <pc:sldMk cId="1056870428" sldId="282"/>
            <ac:spMk id="22" creationId="{3DB93072-68CF-40F6-9C3C-7956DF58D270}"/>
          </ac:spMkLst>
        </pc:spChg>
        <pc:spChg chg="add mod">
          <ac:chgData name="令原 陳" userId="3f6131dbec41c981" providerId="LiveId" clId="{90BA4AAA-FFE1-4DA7-B8C7-440C6370D342}" dt="2019-12-10T13:16:08.489" v="1201" actId="1076"/>
          <ac:spMkLst>
            <pc:docMk/>
            <pc:sldMk cId="1056870428" sldId="282"/>
            <ac:spMk id="23" creationId="{93901EDD-6121-4EDB-9789-525B66577F3D}"/>
          </ac:spMkLst>
        </pc:spChg>
        <pc:spChg chg="add mod">
          <ac:chgData name="令原 陳" userId="3f6131dbec41c981" providerId="LiveId" clId="{90BA4AAA-FFE1-4DA7-B8C7-440C6370D342}" dt="2019-12-10T13:16:08.489" v="1201" actId="1076"/>
          <ac:spMkLst>
            <pc:docMk/>
            <pc:sldMk cId="1056870428" sldId="282"/>
            <ac:spMk id="24" creationId="{7DDEBF92-E935-4D4A-B6D5-32CF72486320}"/>
          </ac:spMkLst>
        </pc:spChg>
        <pc:spChg chg="del">
          <ac:chgData name="令原 陳" userId="3f6131dbec41c981" providerId="LiveId" clId="{90BA4AAA-FFE1-4DA7-B8C7-440C6370D342}" dt="2019-12-10T07:00:59.352" v="1104" actId="478"/>
          <ac:spMkLst>
            <pc:docMk/>
            <pc:sldMk cId="1056870428" sldId="282"/>
            <ac:spMk id="26" creationId="{17B0EB1F-54B4-459A-B5A8-D6566804486A}"/>
          </ac:spMkLst>
        </pc:spChg>
        <pc:spChg chg="del">
          <ac:chgData name="令原 陳" userId="3f6131dbec41c981" providerId="LiveId" clId="{90BA4AAA-FFE1-4DA7-B8C7-440C6370D342}" dt="2019-12-10T07:00:59.352" v="1104" actId="478"/>
          <ac:spMkLst>
            <pc:docMk/>
            <pc:sldMk cId="1056870428" sldId="282"/>
            <ac:spMk id="28" creationId="{B93F2F9A-FC59-4B10-A71C-36B48B91B76F}"/>
          </ac:spMkLst>
        </pc:spChg>
        <pc:spChg chg="mod">
          <ac:chgData name="令原 陳" userId="3f6131dbec41c981" providerId="LiveId" clId="{90BA4AAA-FFE1-4DA7-B8C7-440C6370D342}" dt="2019-12-10T13:26:37.773" v="1314" actId="1035"/>
          <ac:spMkLst>
            <pc:docMk/>
            <pc:sldMk cId="1056870428" sldId="282"/>
            <ac:spMk id="35" creationId="{FA6DF674-0BFF-4AF2-869C-535961D041DD}"/>
          </ac:spMkLst>
        </pc:spChg>
        <pc:spChg chg="mod">
          <ac:chgData name="令原 陳" userId="3f6131dbec41c981" providerId="LiveId" clId="{90BA4AAA-FFE1-4DA7-B8C7-440C6370D342}" dt="2019-12-10T13:26:37.773" v="1314" actId="1035"/>
          <ac:spMkLst>
            <pc:docMk/>
            <pc:sldMk cId="1056870428" sldId="282"/>
            <ac:spMk id="36" creationId="{1EF20132-7030-4A63-94CA-8993DD663E9F}"/>
          </ac:spMkLst>
        </pc:spChg>
        <pc:spChg chg="mod">
          <ac:chgData name="令原 陳" userId="3f6131dbec41c981" providerId="LiveId" clId="{90BA4AAA-FFE1-4DA7-B8C7-440C6370D342}" dt="2019-12-10T13:26:37.773" v="1314" actId="1035"/>
          <ac:spMkLst>
            <pc:docMk/>
            <pc:sldMk cId="1056870428" sldId="282"/>
            <ac:spMk id="37" creationId="{96D81F6C-931D-40B7-8191-2612FCD0324E}"/>
          </ac:spMkLst>
        </pc:spChg>
        <pc:graphicFrameChg chg="mod">
          <ac:chgData name="令原 陳" userId="3f6131dbec41c981" providerId="LiveId" clId="{90BA4AAA-FFE1-4DA7-B8C7-440C6370D342}" dt="2019-12-10T13:18:32.916" v="1247"/>
          <ac:graphicFrameMkLst>
            <pc:docMk/>
            <pc:sldMk cId="1056870428" sldId="282"/>
            <ac:graphicFrameMk id="33" creationId="{3009C370-FED3-48C6-B1F2-F6EB350248AC}"/>
          </ac:graphicFrameMkLst>
        </pc:graphicFrameChg>
        <pc:graphicFrameChg chg="mod">
          <ac:chgData name="令原 陳" userId="3f6131dbec41c981" providerId="LiveId" clId="{90BA4AAA-FFE1-4DA7-B8C7-440C6370D342}" dt="2019-12-10T13:19:10.304" v="1263"/>
          <ac:graphicFrameMkLst>
            <pc:docMk/>
            <pc:sldMk cId="1056870428" sldId="282"/>
            <ac:graphicFrameMk id="34" creationId="{67287E5F-2F3A-4537-8476-764DE07FC789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69933974" sldId="283"/>
        </pc:sldMkLst>
        <pc:spChg chg="mod">
          <ac:chgData name="令原 陳" userId="3f6131dbec41c981" providerId="LiveId" clId="{90BA4AAA-FFE1-4DA7-B8C7-440C6370D342}" dt="2019-12-10T14:25:43.532" v="1914"/>
          <ac:spMkLst>
            <pc:docMk/>
            <pc:sldMk cId="169933974" sldId="283"/>
            <ac:spMk id="2" creationId="{FF1F5F13-80F4-4461-A8E3-F157982A852D}"/>
          </ac:spMkLst>
        </pc:spChg>
        <pc:spChg chg="add mod">
          <ac:chgData name="令原 陳" userId="3f6131dbec41c981" providerId="LiveId" clId="{90BA4AAA-FFE1-4DA7-B8C7-440C6370D342}" dt="2019-12-10T13:13:24.735" v="1190" actId="1076"/>
          <ac:spMkLst>
            <pc:docMk/>
            <pc:sldMk cId="169933974" sldId="283"/>
            <ac:spMk id="3" creationId="{88A49784-76A7-41A6-A651-1C36EC99BCF0}"/>
          </ac:spMkLst>
        </pc:spChg>
        <pc:spChg chg="mod">
          <ac:chgData name="令原 陳" userId="3f6131dbec41c981" providerId="LiveId" clId="{90BA4AAA-FFE1-4DA7-B8C7-440C6370D342}" dt="2019-12-10T13:20:09.943" v="1286" actId="207"/>
          <ac:spMkLst>
            <pc:docMk/>
            <pc:sldMk cId="169933974" sldId="283"/>
            <ac:spMk id="23" creationId="{517DD890-8897-4B43-AFEC-224709AB62B6}"/>
          </ac:spMkLst>
        </pc:spChg>
        <pc:spChg chg="add mod">
          <ac:chgData name="令原 陳" userId="3f6131dbec41c981" providerId="LiveId" clId="{90BA4AAA-FFE1-4DA7-B8C7-440C6370D342}" dt="2019-12-10T13:12:50.465" v="1167" actId="571"/>
          <ac:spMkLst>
            <pc:docMk/>
            <pc:sldMk cId="169933974" sldId="283"/>
            <ac:spMk id="24" creationId="{6633588C-2D8D-46D5-9243-EBCE290B4B85}"/>
          </ac:spMkLst>
        </pc:spChg>
        <pc:spChg chg="add mod">
          <ac:chgData name="令原 陳" userId="3f6131dbec41c981" providerId="LiveId" clId="{90BA4AAA-FFE1-4DA7-B8C7-440C6370D342}" dt="2019-12-10T13:20:07.658" v="1285" actId="207"/>
          <ac:spMkLst>
            <pc:docMk/>
            <pc:sldMk cId="169933974" sldId="283"/>
            <ac:spMk id="25" creationId="{FAD18DE1-3CD0-4393-9581-E684F4E3F1D3}"/>
          </ac:spMkLst>
        </pc:spChg>
        <pc:spChg chg="del">
          <ac:chgData name="令原 陳" userId="3f6131dbec41c981" providerId="LiveId" clId="{90BA4AAA-FFE1-4DA7-B8C7-440C6370D342}" dt="2019-12-10T13:12:33.439" v="1161" actId="478"/>
          <ac:spMkLst>
            <pc:docMk/>
            <pc:sldMk cId="169933974" sldId="283"/>
            <ac:spMk id="26" creationId="{401964A9-A028-4C2F-9102-4310C3FBD7B7}"/>
          </ac:spMkLst>
        </pc:spChg>
        <pc:spChg chg="mod">
          <ac:chgData name="令原 陳" userId="3f6131dbec41c981" providerId="LiveId" clId="{90BA4AAA-FFE1-4DA7-B8C7-440C6370D342}" dt="2019-12-10T13:12:44.066" v="1163" actId="1076"/>
          <ac:spMkLst>
            <pc:docMk/>
            <pc:sldMk cId="169933974" sldId="283"/>
            <ac:spMk id="40" creationId="{9ACED64C-7170-470F-9F76-8131CB53B98C}"/>
          </ac:spMkLst>
        </pc:spChg>
        <pc:spChg chg="mod">
          <ac:chgData name="令原 陳" userId="3f6131dbec41c981" providerId="LiveId" clId="{90BA4AAA-FFE1-4DA7-B8C7-440C6370D342}" dt="2019-12-10T13:12:44.066" v="1163" actId="1076"/>
          <ac:spMkLst>
            <pc:docMk/>
            <pc:sldMk cId="169933974" sldId="283"/>
            <ac:spMk id="41" creationId="{8EEBBC1F-6049-475E-9F0F-A2B494471CA9}"/>
          </ac:spMkLst>
        </pc:spChg>
        <pc:graphicFrameChg chg="mod">
          <ac:chgData name="令原 陳" userId="3f6131dbec41c981" providerId="LiveId" clId="{90BA4AAA-FFE1-4DA7-B8C7-440C6370D342}" dt="2019-12-10T13:18:27.105" v="1242"/>
          <ac:graphicFrameMkLst>
            <pc:docMk/>
            <pc:sldMk cId="169933974" sldId="283"/>
            <ac:graphicFrameMk id="33" creationId="{3009C370-FED3-48C6-B1F2-F6EB350248AC}"/>
          </ac:graphicFrameMkLst>
        </pc:graphicFrameChg>
        <pc:graphicFrameChg chg="mod modGraphic">
          <ac:chgData name="令原 陳" userId="3f6131dbec41c981" providerId="LiveId" clId="{90BA4AAA-FFE1-4DA7-B8C7-440C6370D342}" dt="2019-12-10T13:18:57.189" v="1255" actId="6549"/>
          <ac:graphicFrameMkLst>
            <pc:docMk/>
            <pc:sldMk cId="169933974" sldId="283"/>
            <ac:graphicFrameMk id="34" creationId="{67287E5F-2F3A-4537-8476-764DE07FC789}"/>
          </ac:graphicFrameMkLst>
        </pc:graphicFrameChg>
      </pc:sldChg>
      <pc:sldChg chg="add del">
        <pc:chgData name="令原 陳" userId="3f6131dbec41c981" providerId="LiveId" clId="{90BA4AAA-FFE1-4DA7-B8C7-440C6370D342}" dt="2019-12-10T13:12:46.065" v="1165"/>
        <pc:sldMkLst>
          <pc:docMk/>
          <pc:sldMk cId="475949193" sldId="284"/>
        </pc:sldMkLst>
      </pc:sldChg>
      <pc:sldChg chg="modSp add ord">
        <pc:chgData name="令原 陳" userId="3f6131dbec41c981" providerId="LiveId" clId="{90BA4AAA-FFE1-4DA7-B8C7-440C6370D342}" dt="2019-12-10T17:53:39.012" v="3816"/>
        <pc:sldMkLst>
          <pc:docMk/>
          <pc:sldMk cId="3047029621" sldId="284"/>
        </pc:sldMkLst>
        <pc:spChg chg="mod">
          <ac:chgData name="令原 陳" userId="3f6131dbec41c981" providerId="LiveId" clId="{90BA4AAA-FFE1-4DA7-B8C7-440C6370D342}" dt="2019-12-10T13:46:38.609" v="1351" actId="20577"/>
          <ac:spMkLst>
            <pc:docMk/>
            <pc:sldMk cId="3047029621" sldId="284"/>
            <ac:spMk id="2" creationId="{B5A8AA9F-A2C8-4748-A7E2-8F65B42FBF6D}"/>
          </ac:spMkLst>
        </pc:spChg>
      </pc:sldChg>
      <pc:sldChg chg="delSp modSp add del">
        <pc:chgData name="令原 陳" userId="3f6131dbec41c981" providerId="LiveId" clId="{90BA4AAA-FFE1-4DA7-B8C7-440C6370D342}" dt="2019-12-10T13:48:15.077" v="1409" actId="2696"/>
        <pc:sldMkLst>
          <pc:docMk/>
          <pc:sldMk cId="3184944016" sldId="285"/>
        </pc:sldMkLst>
        <pc:spChg chg="mod">
          <ac:chgData name="令原 陳" userId="3f6131dbec41c981" providerId="LiveId" clId="{90BA4AAA-FFE1-4DA7-B8C7-440C6370D342}" dt="2019-12-10T13:47:02.081" v="1380" actId="20577"/>
          <ac:spMkLst>
            <pc:docMk/>
            <pc:sldMk cId="3184944016" sldId="285"/>
            <ac:spMk id="2" creationId="{FF1F5F13-80F4-4461-A8E3-F157982A852D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21" creationId="{F2386AC1-2F79-4580-BD6B-E6E0637A3F49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27" creationId="{E3F9F1E2-C8E6-4E6A-8AA2-04C856F1746C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29" creationId="{AA4D61D9-94F5-4084-976B-F41F796B7CAD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35" creationId="{FA6DF674-0BFF-4AF2-869C-535961D041DD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36" creationId="{1EF20132-7030-4A63-94CA-8993DD663E9F}"/>
          </ac:spMkLst>
        </pc:spChg>
        <pc:spChg chg="del mod">
          <ac:chgData name="令原 陳" userId="3f6131dbec41c981" providerId="LiveId" clId="{90BA4AAA-FFE1-4DA7-B8C7-440C6370D342}" dt="2019-12-10T13:47:17.562" v="1382" actId="478"/>
          <ac:spMkLst>
            <pc:docMk/>
            <pc:sldMk cId="3184944016" sldId="285"/>
            <ac:spMk id="37" creationId="{96D81F6C-931D-40B7-8191-2612FCD0324E}"/>
          </ac:spMkLst>
        </pc:spChg>
        <pc:spChg chg="mod">
          <ac:chgData name="令原 陳" userId="3f6131dbec41c981" providerId="LiveId" clId="{90BA4AAA-FFE1-4DA7-B8C7-440C6370D342}" dt="2019-12-10T13:47:46.129" v="1391" actId="1076"/>
          <ac:spMkLst>
            <pc:docMk/>
            <pc:sldMk cId="3184944016" sldId="285"/>
            <ac:spMk id="38" creationId="{D41C07E7-9F8C-42BF-8DD4-41FCFE833998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47" creationId="{66659868-11EF-46A9-80A0-4498B61FA7D8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49" creationId="{1DF6D6FA-D2E7-444D-B1BD-E7BFBFAB0A7A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51" creationId="{AE2AA93C-1879-4D1E-8218-E6FDD87D655F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52" creationId="{E9E6E83E-9549-4112-9901-A34511C7AA61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53" creationId="{A2AF9BB8-531D-4EAD-988B-AB34EED22718}"/>
          </ac:spMkLst>
        </pc:spChg>
        <pc:spChg chg="del">
          <ac:chgData name="令原 陳" userId="3f6131dbec41c981" providerId="LiveId" clId="{90BA4AAA-FFE1-4DA7-B8C7-440C6370D342}" dt="2019-12-10T13:47:19.441" v="1383" actId="478"/>
          <ac:spMkLst>
            <pc:docMk/>
            <pc:sldMk cId="3184944016" sldId="285"/>
            <ac:spMk id="54" creationId="{D763655D-785A-4405-86E8-0ABB64478829}"/>
          </ac:spMkLst>
        </pc:spChg>
        <pc:graphicFrameChg chg="mod modGraphic">
          <ac:chgData name="令原 陳" userId="3f6131dbec41c981" providerId="LiveId" clId="{90BA4AAA-FFE1-4DA7-B8C7-440C6370D342}" dt="2019-12-10T13:47:55.453" v="1404" actId="20577"/>
          <ac:graphicFrameMkLst>
            <pc:docMk/>
            <pc:sldMk cId="3184944016" sldId="285"/>
            <ac:graphicFrameMk id="33" creationId="{3009C370-FED3-48C6-B1F2-F6EB350248AC}"/>
          </ac:graphicFrameMkLst>
        </pc:graphicFrameChg>
        <pc:graphicFrameChg chg="mod modGraphic">
          <ac:chgData name="令原 陳" userId="3f6131dbec41c981" providerId="LiveId" clId="{90BA4AAA-FFE1-4DA7-B8C7-440C6370D342}" dt="2019-12-10T13:47:42.010" v="1390" actId="2084"/>
          <ac:graphicFrameMkLst>
            <pc:docMk/>
            <pc:sldMk cId="3184944016" sldId="285"/>
            <ac:graphicFrameMk id="34" creationId="{67287E5F-2F3A-4537-8476-764DE07FC789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755714230" sldId="286"/>
        </pc:sldMkLst>
        <pc:spChg chg="mod">
          <ac:chgData name="令原 陳" userId="3f6131dbec41c981" providerId="LiveId" clId="{90BA4AAA-FFE1-4DA7-B8C7-440C6370D342}" dt="2019-12-10T14:25:55.352" v="1928"/>
          <ac:spMkLst>
            <pc:docMk/>
            <pc:sldMk cId="1755714230" sldId="286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3:48:27.255" v="1414" actId="20577"/>
          <ac:spMkLst>
            <pc:docMk/>
            <pc:sldMk cId="1755714230" sldId="286"/>
            <ac:spMk id="3" creationId="{C500647D-43C5-4319-9366-92166ED88542}"/>
          </ac:spMkLst>
        </pc:spChg>
        <pc:spChg chg="add mod">
          <ac:chgData name="令原 陳" userId="3f6131dbec41c981" providerId="LiveId" clId="{90BA4AAA-FFE1-4DA7-B8C7-440C6370D342}" dt="2019-12-10T13:48:08.449" v="1407" actId="1076"/>
          <ac:spMkLst>
            <pc:docMk/>
            <pc:sldMk cId="1755714230" sldId="286"/>
            <ac:spMk id="7" creationId="{6DB9F4B6-368C-4283-8583-490EC14AD126}"/>
          </ac:spMkLst>
        </pc:spChg>
        <pc:spChg chg="add mod">
          <ac:chgData name="令原 陳" userId="3f6131dbec41c981" providerId="LiveId" clId="{90BA4AAA-FFE1-4DA7-B8C7-440C6370D342}" dt="2019-12-10T13:48:08.449" v="1407" actId="1076"/>
          <ac:spMkLst>
            <pc:docMk/>
            <pc:sldMk cId="1755714230" sldId="286"/>
            <ac:spMk id="8" creationId="{31BC7026-161F-457C-B78E-51B5E8B09EDD}"/>
          </ac:spMkLst>
        </pc:spChg>
        <pc:spChg chg="add del mod">
          <ac:chgData name="令原 陳" userId="3f6131dbec41c981" providerId="LiveId" clId="{90BA4AAA-FFE1-4DA7-B8C7-440C6370D342}" dt="2019-12-10T13:49:21.962" v="1425" actId="478"/>
          <ac:spMkLst>
            <pc:docMk/>
            <pc:sldMk cId="1755714230" sldId="286"/>
            <ac:spMk id="9" creationId="{1CA1C98B-1BB2-4D58-AC2E-2FEF95B6AF7B}"/>
          </ac:spMkLst>
        </pc:spChg>
        <pc:spChg chg="add del mod">
          <ac:chgData name="令原 陳" userId="3f6131dbec41c981" providerId="LiveId" clId="{90BA4AAA-FFE1-4DA7-B8C7-440C6370D342}" dt="2019-12-10T13:56:25.166" v="1593" actId="478"/>
          <ac:spMkLst>
            <pc:docMk/>
            <pc:sldMk cId="1755714230" sldId="286"/>
            <ac:spMk id="10" creationId="{30C3C97A-49E7-45F3-A008-14418D032A8C}"/>
          </ac:spMkLst>
        </pc:spChg>
        <pc:spChg chg="add del">
          <ac:chgData name="令原 陳" userId="3f6131dbec41c981" providerId="LiveId" clId="{90BA4AAA-FFE1-4DA7-B8C7-440C6370D342}" dt="2019-12-10T13:49:31.824" v="1428"/>
          <ac:spMkLst>
            <pc:docMk/>
            <pc:sldMk cId="1755714230" sldId="286"/>
            <ac:spMk id="11" creationId="{4E7B1830-1DC4-453D-8638-DEF1601A51B3}"/>
          </ac:spMkLst>
        </pc:spChg>
        <pc:spChg chg="add del mod">
          <ac:chgData name="令原 陳" userId="3f6131dbec41c981" providerId="LiveId" clId="{90BA4AAA-FFE1-4DA7-B8C7-440C6370D342}" dt="2019-12-10T13:49:55.100" v="1438"/>
          <ac:spMkLst>
            <pc:docMk/>
            <pc:sldMk cId="1755714230" sldId="286"/>
            <ac:spMk id="12" creationId="{1AFEA86C-A822-4930-AF12-180E210B2D39}"/>
          </ac:spMkLst>
        </pc:spChg>
        <pc:spChg chg="add del mod">
          <ac:chgData name="令原 陳" userId="3f6131dbec41c981" providerId="LiveId" clId="{90BA4AAA-FFE1-4DA7-B8C7-440C6370D342}" dt="2019-12-10T13:51:18.406" v="1463" actId="478"/>
          <ac:spMkLst>
            <pc:docMk/>
            <pc:sldMk cId="1755714230" sldId="286"/>
            <ac:spMk id="13" creationId="{0E5D54FA-4BD9-4CBB-A195-19E18A62F605}"/>
          </ac:spMkLst>
        </pc:spChg>
        <pc:spChg chg="add del mod">
          <ac:chgData name="令原 陳" userId="3f6131dbec41c981" providerId="LiveId" clId="{90BA4AAA-FFE1-4DA7-B8C7-440C6370D342}" dt="2019-12-10T13:56:25.166" v="1593" actId="478"/>
          <ac:spMkLst>
            <pc:docMk/>
            <pc:sldMk cId="1755714230" sldId="286"/>
            <ac:spMk id="14" creationId="{BED843DD-EAB7-4818-A174-07B2E6238C41}"/>
          </ac:spMkLst>
        </pc:spChg>
        <pc:spChg chg="add del">
          <ac:chgData name="令原 陳" userId="3f6131dbec41c981" providerId="LiveId" clId="{90BA4AAA-FFE1-4DA7-B8C7-440C6370D342}" dt="2019-12-10T13:51:51.680" v="1469"/>
          <ac:spMkLst>
            <pc:docMk/>
            <pc:sldMk cId="1755714230" sldId="286"/>
            <ac:spMk id="15" creationId="{33CAA58C-3B74-4D00-A9E0-DBB6F209D528}"/>
          </ac:spMkLst>
        </pc:spChg>
        <pc:spChg chg="add">
          <ac:chgData name="令原 陳" userId="3f6131dbec41c981" providerId="LiveId" clId="{90BA4AAA-FFE1-4DA7-B8C7-440C6370D342}" dt="2019-12-10T13:54:43.522" v="1566"/>
          <ac:spMkLst>
            <pc:docMk/>
            <pc:sldMk cId="1755714230" sldId="286"/>
            <ac:spMk id="16" creationId="{65D4444F-C102-49FD-A601-B3CFC8E4EAAD}"/>
          </ac:spMkLst>
        </pc:spChg>
        <pc:spChg chg="add">
          <ac:chgData name="令原 陳" userId="3f6131dbec41c981" providerId="LiveId" clId="{90BA4AAA-FFE1-4DA7-B8C7-440C6370D342}" dt="2019-12-10T13:54:43.522" v="1566"/>
          <ac:spMkLst>
            <pc:docMk/>
            <pc:sldMk cId="1755714230" sldId="286"/>
            <ac:spMk id="17" creationId="{77C4F5EB-ECF2-40BD-AD68-536A844F3B76}"/>
          </ac:spMkLst>
        </pc:spChg>
        <pc:spChg chg="add">
          <ac:chgData name="令原 陳" userId="3f6131dbec41c981" providerId="LiveId" clId="{90BA4AAA-FFE1-4DA7-B8C7-440C6370D342}" dt="2019-12-10T13:54:43.522" v="1566"/>
          <ac:spMkLst>
            <pc:docMk/>
            <pc:sldMk cId="1755714230" sldId="286"/>
            <ac:spMk id="18" creationId="{4D88E6BE-13A0-4E2A-9C25-E9092EBCB0B1}"/>
          </ac:spMkLst>
        </pc:spChg>
        <pc:spChg chg="add">
          <ac:chgData name="令原 陳" userId="3f6131dbec41c981" providerId="LiveId" clId="{90BA4AAA-FFE1-4DA7-B8C7-440C6370D342}" dt="2019-12-10T13:54:43.522" v="1566"/>
          <ac:spMkLst>
            <pc:docMk/>
            <pc:sldMk cId="1755714230" sldId="286"/>
            <ac:spMk id="19" creationId="{5267909B-F85D-4C0E-BDA4-7F566E1EDC3F}"/>
          </ac:spMkLst>
        </pc:spChg>
        <pc:spChg chg="add mod">
          <ac:chgData name="令原 陳" userId="3f6131dbec41c981" providerId="LiveId" clId="{90BA4AAA-FFE1-4DA7-B8C7-440C6370D342}" dt="2019-12-10T13:56:36.349" v="1597" actId="20577"/>
          <ac:spMkLst>
            <pc:docMk/>
            <pc:sldMk cId="1755714230" sldId="286"/>
            <ac:spMk id="20" creationId="{3298E300-87D8-4986-A6FB-5695DD6B7513}"/>
          </ac:spMkLst>
        </pc:spChg>
        <pc:spChg chg="add mod">
          <ac:chgData name="令原 陳" userId="3f6131dbec41c981" providerId="LiveId" clId="{90BA4AAA-FFE1-4DA7-B8C7-440C6370D342}" dt="2019-12-10T13:56:38.772" v="1598" actId="20577"/>
          <ac:spMkLst>
            <pc:docMk/>
            <pc:sldMk cId="1755714230" sldId="286"/>
            <ac:spMk id="21" creationId="{6056DF76-E14C-4E08-993B-A823C5B277F4}"/>
          </ac:spMkLst>
        </pc:spChg>
        <pc:graphicFrameChg chg="add mod modGraphic">
          <ac:chgData name="令原 陳" userId="3f6131dbec41c981" providerId="LiveId" clId="{90BA4AAA-FFE1-4DA7-B8C7-440C6370D342}" dt="2019-12-10T13:51:41.631" v="1467" actId="2164"/>
          <ac:graphicFrameMkLst>
            <pc:docMk/>
            <pc:sldMk cId="1755714230" sldId="286"/>
            <ac:graphicFrameMk id="5" creationId="{DCD7E3C6-66CD-4FB1-B504-FB47B90B2F11}"/>
          </ac:graphicFrameMkLst>
        </pc:graphicFrameChg>
        <pc:graphicFrameChg chg="add mod modGraphic">
          <ac:chgData name="令原 陳" userId="3f6131dbec41c981" providerId="LiveId" clId="{90BA4AAA-FFE1-4DA7-B8C7-440C6370D342}" dt="2019-12-10T14:05:14.628" v="1760" actId="2166"/>
          <ac:graphicFrameMkLst>
            <pc:docMk/>
            <pc:sldMk cId="1755714230" sldId="286"/>
            <ac:graphicFrameMk id="6" creationId="{836A9DAE-4F66-483D-A7BC-55C5B55E0ACF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192444764" sldId="287"/>
        </pc:sldMkLst>
        <pc:spChg chg="mod">
          <ac:chgData name="令原 陳" userId="3f6131dbec41c981" providerId="LiveId" clId="{90BA4AAA-FFE1-4DA7-B8C7-440C6370D342}" dt="2019-12-10T14:25:56.672" v="1930"/>
          <ac:spMkLst>
            <pc:docMk/>
            <pc:sldMk cId="1192444764" sldId="287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3:54:20.357" v="1563"/>
          <ac:spMkLst>
            <pc:docMk/>
            <pc:sldMk cId="1192444764" sldId="287"/>
            <ac:spMk id="3" creationId="{C500647D-43C5-4319-9366-92166ED88542}"/>
          </ac:spMkLst>
        </pc:spChg>
        <pc:spChg chg="mod">
          <ac:chgData name="令原 陳" userId="3f6131dbec41c981" providerId="LiveId" clId="{90BA4AAA-FFE1-4DA7-B8C7-440C6370D342}" dt="2019-12-10T13:55:00.694" v="1571" actId="1076"/>
          <ac:spMkLst>
            <pc:docMk/>
            <pc:sldMk cId="1192444764" sldId="287"/>
            <ac:spMk id="8" creationId="{31BC7026-161F-457C-B78E-51B5E8B09EDD}"/>
          </ac:spMkLst>
        </pc:spChg>
        <pc:spChg chg="del">
          <ac:chgData name="令原 陳" userId="3f6131dbec41c981" providerId="LiveId" clId="{90BA4AAA-FFE1-4DA7-B8C7-440C6370D342}" dt="2019-12-10T13:55:10.320" v="1573" actId="478"/>
          <ac:spMkLst>
            <pc:docMk/>
            <pc:sldMk cId="1192444764" sldId="287"/>
            <ac:spMk id="10" creationId="{30C3C97A-49E7-45F3-A008-14418D032A8C}"/>
          </ac:spMkLst>
        </pc:spChg>
        <pc:spChg chg="add">
          <ac:chgData name="令原 陳" userId="3f6131dbec41c981" providerId="LiveId" clId="{90BA4AAA-FFE1-4DA7-B8C7-440C6370D342}" dt="2019-12-10T13:54:44.554" v="1567"/>
          <ac:spMkLst>
            <pc:docMk/>
            <pc:sldMk cId="1192444764" sldId="287"/>
            <ac:spMk id="12" creationId="{A8964173-2848-45B5-97FA-D14ACD6E43D2}"/>
          </ac:spMkLst>
        </pc:spChg>
        <pc:spChg chg="add">
          <ac:chgData name="令原 陳" userId="3f6131dbec41c981" providerId="LiveId" clId="{90BA4AAA-FFE1-4DA7-B8C7-440C6370D342}" dt="2019-12-10T13:54:44.554" v="1567"/>
          <ac:spMkLst>
            <pc:docMk/>
            <pc:sldMk cId="1192444764" sldId="287"/>
            <ac:spMk id="13" creationId="{9C12F0FD-1085-494F-83D7-3E960D46BCD4}"/>
          </ac:spMkLst>
        </pc:spChg>
        <pc:spChg chg="del">
          <ac:chgData name="令原 陳" userId="3f6131dbec41c981" providerId="LiveId" clId="{90BA4AAA-FFE1-4DA7-B8C7-440C6370D342}" dt="2019-12-10T13:55:08.820" v="1572" actId="478"/>
          <ac:spMkLst>
            <pc:docMk/>
            <pc:sldMk cId="1192444764" sldId="287"/>
            <ac:spMk id="14" creationId="{BED843DD-EAB7-4818-A174-07B2E6238C41}"/>
          </ac:spMkLst>
        </pc:spChg>
        <pc:spChg chg="add">
          <ac:chgData name="令原 陳" userId="3f6131dbec41c981" providerId="LiveId" clId="{90BA4AAA-FFE1-4DA7-B8C7-440C6370D342}" dt="2019-12-10T13:54:44.554" v="1567"/>
          <ac:spMkLst>
            <pc:docMk/>
            <pc:sldMk cId="1192444764" sldId="287"/>
            <ac:spMk id="15" creationId="{9E93AAB6-14A8-46ED-86F2-ABA45FC08AEF}"/>
          </ac:spMkLst>
        </pc:spChg>
        <pc:spChg chg="add">
          <ac:chgData name="令原 陳" userId="3f6131dbec41c981" providerId="LiveId" clId="{90BA4AAA-FFE1-4DA7-B8C7-440C6370D342}" dt="2019-12-10T13:54:44.554" v="1567"/>
          <ac:spMkLst>
            <pc:docMk/>
            <pc:sldMk cId="1192444764" sldId="287"/>
            <ac:spMk id="16" creationId="{7C3FED2C-361F-4F6A-9122-FB2527A9C707}"/>
          </ac:spMkLst>
        </pc:spChg>
        <pc:spChg chg="add mod">
          <ac:chgData name="令原 陳" userId="3f6131dbec41c981" providerId="LiveId" clId="{90BA4AAA-FFE1-4DA7-B8C7-440C6370D342}" dt="2019-12-10T13:56:12.723" v="1589" actId="20577"/>
          <ac:spMkLst>
            <pc:docMk/>
            <pc:sldMk cId="1192444764" sldId="287"/>
            <ac:spMk id="17" creationId="{220E09CA-06CE-4AF1-8360-AA3FFC82D20E}"/>
          </ac:spMkLst>
        </pc:spChg>
        <pc:spChg chg="add mod">
          <ac:chgData name="令原 陳" userId="3f6131dbec41c981" providerId="LiveId" clId="{90BA4AAA-FFE1-4DA7-B8C7-440C6370D342}" dt="2019-12-10T13:56:14.181" v="1590" actId="20577"/>
          <ac:spMkLst>
            <pc:docMk/>
            <pc:sldMk cId="1192444764" sldId="287"/>
            <ac:spMk id="18" creationId="{50A8210E-7D01-47A6-803F-CD74786A908E}"/>
          </ac:spMkLst>
        </pc:spChg>
        <pc:spChg chg="add del mod">
          <ac:chgData name="令原 陳" userId="3f6131dbec41c981" providerId="LiveId" clId="{90BA4AAA-FFE1-4DA7-B8C7-440C6370D342}" dt="2019-12-10T13:55:58.411" v="1582" actId="478"/>
          <ac:spMkLst>
            <pc:docMk/>
            <pc:sldMk cId="1192444764" sldId="287"/>
            <ac:spMk id="19" creationId="{53394682-B063-4ADA-9BF3-184B1BC078EE}"/>
          </ac:spMkLst>
        </pc:spChg>
        <pc:spChg chg="add del mod">
          <ac:chgData name="令原 陳" userId="3f6131dbec41c981" providerId="LiveId" clId="{90BA4AAA-FFE1-4DA7-B8C7-440C6370D342}" dt="2019-12-10T13:55:58.411" v="1582" actId="478"/>
          <ac:spMkLst>
            <pc:docMk/>
            <pc:sldMk cId="1192444764" sldId="287"/>
            <ac:spMk id="20" creationId="{F1F0C242-A1B7-4CC0-A887-442FDD8BE318}"/>
          </ac:spMkLst>
        </pc:spChg>
        <pc:spChg chg="add mod">
          <ac:chgData name="令原 陳" userId="3f6131dbec41c981" providerId="LiveId" clId="{90BA4AAA-FFE1-4DA7-B8C7-440C6370D342}" dt="2019-12-10T13:56:15.185" v="1591" actId="20577"/>
          <ac:spMkLst>
            <pc:docMk/>
            <pc:sldMk cId="1192444764" sldId="287"/>
            <ac:spMk id="21" creationId="{63103852-A247-4E2D-9C38-AC587F8EE742}"/>
          </ac:spMkLst>
        </pc:spChg>
        <pc:spChg chg="add mod">
          <ac:chgData name="令原 陳" userId="3f6131dbec41c981" providerId="LiveId" clId="{90BA4AAA-FFE1-4DA7-B8C7-440C6370D342}" dt="2019-12-10T13:56:16.229" v="1592" actId="20577"/>
          <ac:spMkLst>
            <pc:docMk/>
            <pc:sldMk cId="1192444764" sldId="287"/>
            <ac:spMk id="22" creationId="{E1B8D519-6A52-4503-8974-074C40467383}"/>
          </ac:spMkLst>
        </pc:spChg>
        <pc:graphicFrameChg chg="del">
          <ac:chgData name="令原 陳" userId="3f6131dbec41c981" providerId="LiveId" clId="{90BA4AAA-FFE1-4DA7-B8C7-440C6370D342}" dt="2019-12-10T13:52:20.676" v="1480" actId="478"/>
          <ac:graphicFrameMkLst>
            <pc:docMk/>
            <pc:sldMk cId="1192444764" sldId="287"/>
            <ac:graphicFrameMk id="5" creationId="{DCD7E3C6-66CD-4FB1-B504-FB47B90B2F11}"/>
          </ac:graphicFrameMkLst>
        </pc:graphicFrameChg>
        <pc:graphicFrameChg chg="add del modGraphic">
          <ac:chgData name="令原 陳" userId="3f6131dbec41c981" providerId="LiveId" clId="{90BA4AAA-FFE1-4DA7-B8C7-440C6370D342}" dt="2019-12-10T14:05:14.572" v="1759" actId="2166"/>
          <ac:graphicFrameMkLst>
            <pc:docMk/>
            <pc:sldMk cId="1192444764" sldId="287"/>
            <ac:graphicFrameMk id="6" creationId="{836A9DAE-4F66-483D-A7BC-55C5B55E0ACF}"/>
          </ac:graphicFrameMkLst>
        </pc:graphicFrameChg>
        <pc:graphicFrameChg chg="add mod modGraphic">
          <ac:chgData name="令原 陳" userId="3f6131dbec41c981" providerId="LiveId" clId="{90BA4AAA-FFE1-4DA7-B8C7-440C6370D342}" dt="2019-12-10T13:54:03.967" v="1561" actId="20577"/>
          <ac:graphicFrameMkLst>
            <pc:docMk/>
            <pc:sldMk cId="1192444764" sldId="287"/>
            <ac:graphicFrameMk id="11" creationId="{DC4EF8D9-FE51-4DE9-B3D1-9DA817D025A4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901972561" sldId="288"/>
        </pc:sldMkLst>
        <pc:spChg chg="mod">
          <ac:chgData name="令原 陳" userId="3f6131dbec41c981" providerId="LiveId" clId="{90BA4AAA-FFE1-4DA7-B8C7-440C6370D342}" dt="2019-12-10T14:25:58.059" v="1932"/>
          <ac:spMkLst>
            <pc:docMk/>
            <pc:sldMk cId="901972561" sldId="288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4:09:33.141" v="1847" actId="20577"/>
          <ac:spMkLst>
            <pc:docMk/>
            <pc:sldMk cId="901972561" sldId="288"/>
            <ac:spMk id="3" creationId="{C500647D-43C5-4319-9366-92166ED88542}"/>
          </ac:spMkLst>
        </pc:spChg>
        <pc:spChg chg="add mod">
          <ac:chgData name="令原 陳" userId="3f6131dbec41c981" providerId="LiveId" clId="{90BA4AAA-FFE1-4DA7-B8C7-440C6370D342}" dt="2019-12-10T14:05:14.233" v="1751" actId="1035"/>
          <ac:spMkLst>
            <pc:docMk/>
            <pc:sldMk cId="901972561" sldId="288"/>
            <ac:spMk id="5" creationId="{DC65FD7C-0DF1-49A2-9DEF-7F5881609023}"/>
          </ac:spMkLst>
        </pc:spChg>
        <pc:spChg chg="mod">
          <ac:chgData name="令原 陳" userId="3f6131dbec41c981" providerId="LiveId" clId="{90BA4AAA-FFE1-4DA7-B8C7-440C6370D342}" dt="2019-12-10T14:00:38.873" v="1703" actId="20577"/>
          <ac:spMkLst>
            <pc:docMk/>
            <pc:sldMk cId="901972561" sldId="288"/>
            <ac:spMk id="17" creationId="{220E09CA-06CE-4AF1-8360-AA3FFC82D20E}"/>
          </ac:spMkLst>
        </pc:spChg>
        <pc:spChg chg="del mod">
          <ac:chgData name="令原 陳" userId="3f6131dbec41c981" providerId="LiveId" clId="{90BA4AAA-FFE1-4DA7-B8C7-440C6370D342}" dt="2019-12-10T14:00:41.911" v="1704" actId="478"/>
          <ac:spMkLst>
            <pc:docMk/>
            <pc:sldMk cId="901972561" sldId="288"/>
            <ac:spMk id="18" creationId="{50A8210E-7D01-47A6-803F-CD74786A908E}"/>
          </ac:spMkLst>
        </pc:spChg>
        <pc:spChg chg="add mod">
          <ac:chgData name="令原 陳" userId="3f6131dbec41c981" providerId="LiveId" clId="{90BA4AAA-FFE1-4DA7-B8C7-440C6370D342}" dt="2019-12-10T14:01:24.289" v="1708" actId="1076"/>
          <ac:spMkLst>
            <pc:docMk/>
            <pc:sldMk cId="901972561" sldId="288"/>
            <ac:spMk id="19" creationId="{DFC7A68A-56CB-4D82-81B7-B28828B42AB9}"/>
          </ac:spMkLst>
        </pc:spChg>
        <pc:spChg chg="add del mod">
          <ac:chgData name="令原 陳" userId="3f6131dbec41c981" providerId="LiveId" clId="{90BA4AAA-FFE1-4DA7-B8C7-440C6370D342}" dt="2019-12-10T14:05:14.479" v="1757" actId="1076"/>
          <ac:spMkLst>
            <pc:docMk/>
            <pc:sldMk cId="901972561" sldId="288"/>
            <ac:spMk id="20" creationId="{91B9705A-A43E-4B61-819C-4C126A81D4BF}"/>
          </ac:spMkLst>
        </pc:spChg>
        <pc:spChg chg="mod">
          <ac:chgData name="令原 陳" userId="3f6131dbec41c981" providerId="LiveId" clId="{90BA4AAA-FFE1-4DA7-B8C7-440C6370D342}" dt="2019-12-10T14:00:43.814" v="1705" actId="20577"/>
          <ac:spMkLst>
            <pc:docMk/>
            <pc:sldMk cId="901972561" sldId="288"/>
            <ac:spMk id="21" creationId="{63103852-A247-4E2D-9C38-AC587F8EE742}"/>
          </ac:spMkLst>
        </pc:spChg>
        <pc:spChg chg="mod">
          <ac:chgData name="令原 陳" userId="3f6131dbec41c981" providerId="LiveId" clId="{90BA4AAA-FFE1-4DA7-B8C7-440C6370D342}" dt="2019-12-10T14:00:31.775" v="1700" actId="1038"/>
          <ac:spMkLst>
            <pc:docMk/>
            <pc:sldMk cId="901972561" sldId="288"/>
            <ac:spMk id="22" creationId="{E1B8D519-6A52-4503-8974-074C40467383}"/>
          </ac:spMkLst>
        </pc:spChg>
        <pc:spChg chg="add mod">
          <ac:chgData name="令原 陳" userId="3f6131dbec41c981" providerId="LiveId" clId="{90BA4AAA-FFE1-4DA7-B8C7-440C6370D342}" dt="2019-12-10T14:06:09.835" v="1779"/>
          <ac:spMkLst>
            <pc:docMk/>
            <pc:sldMk cId="901972561" sldId="288"/>
            <ac:spMk id="24" creationId="{4000A38A-748E-4E42-B4D7-E9BF0DB33341}"/>
          </ac:spMkLst>
        </pc:spChg>
        <pc:spChg chg="add mod">
          <ac:chgData name="令原 陳" userId="3f6131dbec41c981" providerId="LiveId" clId="{90BA4AAA-FFE1-4DA7-B8C7-440C6370D342}" dt="2019-12-10T14:06:06.467" v="1777" actId="1076"/>
          <ac:spMkLst>
            <pc:docMk/>
            <pc:sldMk cId="901972561" sldId="288"/>
            <ac:spMk id="25" creationId="{9BFF0990-7D3D-4304-96D7-69BF750E846F}"/>
          </ac:spMkLst>
        </pc:spChg>
        <pc:graphicFrameChg chg="mod modGraphic">
          <ac:chgData name="令原 陳" userId="3f6131dbec41c981" providerId="LiveId" clId="{90BA4AAA-FFE1-4DA7-B8C7-440C6370D342}" dt="2019-12-10T14:05:14.514" v="1758" actId="2166"/>
          <ac:graphicFrameMkLst>
            <pc:docMk/>
            <pc:sldMk cId="901972561" sldId="288"/>
            <ac:graphicFrameMk id="6" creationId="{836A9DAE-4F66-483D-A7BC-55C5B55E0ACF}"/>
          </ac:graphicFrameMkLst>
        </pc:graphicFrameChg>
        <pc:graphicFrameChg chg="mod modGraphic">
          <ac:chgData name="令原 陳" userId="3f6131dbec41c981" providerId="LiveId" clId="{90BA4AAA-FFE1-4DA7-B8C7-440C6370D342}" dt="2019-12-10T14:05:36.893" v="1767" actId="1036"/>
          <ac:graphicFrameMkLst>
            <pc:docMk/>
            <pc:sldMk cId="901972561" sldId="288"/>
            <ac:graphicFrameMk id="11" creationId="{DC4EF8D9-FE51-4DE9-B3D1-9DA817D025A4}"/>
          </ac:graphicFrameMkLst>
        </pc:graphicFrameChg>
        <pc:graphicFrameChg chg="add del mod modGraphic">
          <ac:chgData name="令原 陳" userId="3f6131dbec41c981" providerId="LiveId" clId="{90BA4AAA-FFE1-4DA7-B8C7-440C6370D342}" dt="2019-12-10T14:05:57.840" v="1775"/>
          <ac:graphicFrameMkLst>
            <pc:docMk/>
            <pc:sldMk cId="901972561" sldId="288"/>
            <ac:graphicFrameMk id="23" creationId="{BBB4EE71-62EA-4387-9361-ADE234208F9B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3162188808" sldId="289"/>
        </pc:sldMkLst>
        <pc:spChg chg="mod">
          <ac:chgData name="令原 陳" userId="3f6131dbec41c981" providerId="LiveId" clId="{90BA4AAA-FFE1-4DA7-B8C7-440C6370D342}" dt="2019-12-10T14:25:59.475" v="1934"/>
          <ac:spMkLst>
            <pc:docMk/>
            <pc:sldMk cId="3162188808" sldId="289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4:09:26.797" v="1846" actId="20577"/>
          <ac:spMkLst>
            <pc:docMk/>
            <pc:sldMk cId="3162188808" sldId="289"/>
            <ac:spMk id="3" creationId="{C500647D-43C5-4319-9366-92166ED88542}"/>
          </ac:spMkLst>
        </pc:spChg>
        <pc:spChg chg="del">
          <ac:chgData name="令原 陳" userId="3f6131dbec41c981" providerId="LiveId" clId="{90BA4AAA-FFE1-4DA7-B8C7-440C6370D342}" dt="2019-12-10T14:07:05.231" v="1794" actId="478"/>
          <ac:spMkLst>
            <pc:docMk/>
            <pc:sldMk cId="3162188808" sldId="289"/>
            <ac:spMk id="5" creationId="{DC65FD7C-0DF1-49A2-9DEF-7F5881609023}"/>
          </ac:spMkLst>
        </pc:spChg>
        <pc:spChg chg="del">
          <ac:chgData name="令原 陳" userId="3f6131dbec41c981" providerId="LiveId" clId="{90BA4AAA-FFE1-4DA7-B8C7-440C6370D342}" dt="2019-12-10T14:06:50.658" v="1789" actId="478"/>
          <ac:spMkLst>
            <pc:docMk/>
            <pc:sldMk cId="3162188808" sldId="289"/>
            <ac:spMk id="19" creationId="{DFC7A68A-56CB-4D82-81B7-B28828B42AB9}"/>
          </ac:spMkLst>
        </pc:spChg>
        <pc:spChg chg="del">
          <ac:chgData name="令原 陳" userId="3f6131dbec41c981" providerId="LiveId" clId="{90BA4AAA-FFE1-4DA7-B8C7-440C6370D342}" dt="2019-12-10T14:06:48.662" v="1788" actId="478"/>
          <ac:spMkLst>
            <pc:docMk/>
            <pc:sldMk cId="3162188808" sldId="289"/>
            <ac:spMk id="20" creationId="{91B9705A-A43E-4B61-819C-4C126A81D4BF}"/>
          </ac:spMkLst>
        </pc:spChg>
        <pc:spChg chg="del">
          <ac:chgData name="令原 陳" userId="3f6131dbec41c981" providerId="LiveId" clId="{90BA4AAA-FFE1-4DA7-B8C7-440C6370D342}" dt="2019-12-10T14:06:46.517" v="1787" actId="478"/>
          <ac:spMkLst>
            <pc:docMk/>
            <pc:sldMk cId="3162188808" sldId="289"/>
            <ac:spMk id="21" creationId="{63103852-A247-4E2D-9C38-AC587F8EE742}"/>
          </ac:spMkLst>
        </pc:spChg>
        <pc:spChg chg="del">
          <ac:chgData name="令原 陳" userId="3f6131dbec41c981" providerId="LiveId" clId="{90BA4AAA-FFE1-4DA7-B8C7-440C6370D342}" dt="2019-12-10T14:06:46.517" v="1787" actId="478"/>
          <ac:spMkLst>
            <pc:docMk/>
            <pc:sldMk cId="3162188808" sldId="289"/>
            <ac:spMk id="22" creationId="{E1B8D519-6A52-4503-8974-074C40467383}"/>
          </ac:spMkLst>
        </pc:spChg>
        <pc:spChg chg="del">
          <ac:chgData name="令原 陳" userId="3f6131dbec41c981" providerId="LiveId" clId="{90BA4AAA-FFE1-4DA7-B8C7-440C6370D342}" dt="2019-12-10T14:06:46.517" v="1787" actId="478"/>
          <ac:spMkLst>
            <pc:docMk/>
            <pc:sldMk cId="3162188808" sldId="289"/>
            <ac:spMk id="24" creationId="{4000A38A-748E-4E42-B4D7-E9BF0DB33341}"/>
          </ac:spMkLst>
        </pc:spChg>
        <pc:spChg chg="del">
          <ac:chgData name="令原 陳" userId="3f6131dbec41c981" providerId="LiveId" clId="{90BA4AAA-FFE1-4DA7-B8C7-440C6370D342}" dt="2019-12-10T14:06:46.517" v="1787" actId="478"/>
          <ac:spMkLst>
            <pc:docMk/>
            <pc:sldMk cId="3162188808" sldId="289"/>
            <ac:spMk id="25" creationId="{9BFF0990-7D3D-4304-96D7-69BF750E846F}"/>
          </ac:spMkLst>
        </pc:spChg>
        <pc:spChg chg="add mod">
          <ac:chgData name="令原 陳" userId="3f6131dbec41c981" providerId="LiveId" clId="{90BA4AAA-FFE1-4DA7-B8C7-440C6370D342}" dt="2019-12-10T14:07:18.954" v="1798"/>
          <ac:spMkLst>
            <pc:docMk/>
            <pc:sldMk cId="3162188808" sldId="289"/>
            <ac:spMk id="26" creationId="{719A53FF-A6AD-4570-A884-FAC32B662FD9}"/>
          </ac:spMkLst>
        </pc:spChg>
        <pc:graphicFrameChg chg="add del">
          <ac:chgData name="令原 陳" userId="3f6131dbec41c981" providerId="LiveId" clId="{90BA4AAA-FFE1-4DA7-B8C7-440C6370D342}" dt="2019-12-10T14:07:02.938" v="1793" actId="478"/>
          <ac:graphicFrameMkLst>
            <pc:docMk/>
            <pc:sldMk cId="3162188808" sldId="289"/>
            <ac:graphicFrameMk id="6" creationId="{836A9DAE-4F66-483D-A7BC-55C5B55E0ACF}"/>
          </ac:graphicFrameMkLst>
        </pc:graphicFrameChg>
        <pc:graphicFrameChg chg="modGraphic">
          <ac:chgData name="令原 陳" userId="3f6131dbec41c981" providerId="LiveId" clId="{90BA4AAA-FFE1-4DA7-B8C7-440C6370D342}" dt="2019-12-10T14:06:57.592" v="1790" actId="2166"/>
          <ac:graphicFrameMkLst>
            <pc:docMk/>
            <pc:sldMk cId="3162188808" sldId="289"/>
            <ac:graphicFrameMk id="11" creationId="{DC4EF8D9-FE51-4DE9-B3D1-9DA817D025A4}"/>
          </ac:graphicFrameMkLst>
        </pc:graphicFrameChg>
        <pc:graphicFrameChg chg="del">
          <ac:chgData name="令原 陳" userId="3f6131dbec41c981" providerId="LiveId" clId="{90BA4AAA-FFE1-4DA7-B8C7-440C6370D342}" dt="2019-12-10T14:07:00.195" v="1791" actId="478"/>
          <ac:graphicFrameMkLst>
            <pc:docMk/>
            <pc:sldMk cId="3162188808" sldId="289"/>
            <ac:graphicFrameMk id="23" creationId="{BBB4EE71-62EA-4387-9361-ADE234208F9B}"/>
          </ac:graphicFrameMkLst>
        </pc:graphicFrameChg>
      </pc:sldChg>
      <pc:sldChg chg="addSp delSp modSp add ord">
        <pc:chgData name="令原 陳" userId="3f6131dbec41c981" providerId="LiveId" clId="{90BA4AAA-FFE1-4DA7-B8C7-440C6370D342}" dt="2019-12-10T17:53:39.012" v="3816"/>
        <pc:sldMkLst>
          <pc:docMk/>
          <pc:sldMk cId="1394522313" sldId="290"/>
        </pc:sldMkLst>
        <pc:spChg chg="mod">
          <ac:chgData name="令原 陳" userId="3f6131dbec41c981" providerId="LiveId" clId="{90BA4AAA-FFE1-4DA7-B8C7-440C6370D342}" dt="2019-12-10T14:26:02.184" v="1936"/>
          <ac:spMkLst>
            <pc:docMk/>
            <pc:sldMk cId="1394522313" sldId="290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4:09:41.207" v="1848" actId="20577"/>
          <ac:spMkLst>
            <pc:docMk/>
            <pc:sldMk cId="1394522313" sldId="290"/>
            <ac:spMk id="3" creationId="{C500647D-43C5-4319-9366-92166ED88542}"/>
          </ac:spMkLst>
        </pc:spChg>
        <pc:spChg chg="del">
          <ac:chgData name="令原 陳" userId="3f6131dbec41c981" providerId="LiveId" clId="{90BA4AAA-FFE1-4DA7-B8C7-440C6370D342}" dt="2019-12-10T14:07:41.988" v="1800" actId="478"/>
          <ac:spMkLst>
            <pc:docMk/>
            <pc:sldMk cId="1394522313" sldId="290"/>
            <ac:spMk id="5" creationId="{DC65FD7C-0DF1-49A2-9DEF-7F5881609023}"/>
          </ac:spMkLst>
        </pc:spChg>
        <pc:spChg chg="add del">
          <ac:chgData name="令原 陳" userId="3f6131dbec41c981" providerId="LiveId" clId="{90BA4AAA-FFE1-4DA7-B8C7-440C6370D342}" dt="2019-12-10T14:10:25.152" v="1850"/>
          <ac:spMkLst>
            <pc:docMk/>
            <pc:sldMk cId="1394522313" sldId="290"/>
            <ac:spMk id="9" creationId="{A849F98B-3E5C-4A09-955C-60295C4747ED}"/>
          </ac:spMkLst>
        </pc:spChg>
        <pc:spChg chg="del">
          <ac:chgData name="令原 陳" userId="3f6131dbec41c981" providerId="LiveId" clId="{90BA4AAA-FFE1-4DA7-B8C7-440C6370D342}" dt="2019-12-10T14:07:43.958" v="1801" actId="478"/>
          <ac:spMkLst>
            <pc:docMk/>
            <pc:sldMk cId="1394522313" sldId="290"/>
            <ac:spMk id="17" creationId="{220E09CA-06CE-4AF1-8360-AA3FFC82D20E}"/>
          </ac:spMkLst>
        </pc:spChg>
        <pc:spChg chg="del">
          <ac:chgData name="令原 陳" userId="3f6131dbec41c981" providerId="LiveId" clId="{90BA4AAA-FFE1-4DA7-B8C7-440C6370D342}" dt="2019-12-10T14:08:00.203" v="1806" actId="478"/>
          <ac:spMkLst>
            <pc:docMk/>
            <pc:sldMk cId="1394522313" sldId="290"/>
            <ac:spMk id="19" creationId="{DFC7A68A-56CB-4D82-81B7-B28828B42AB9}"/>
          </ac:spMkLst>
        </pc:spChg>
        <pc:spChg chg="mod">
          <ac:chgData name="令原 陳" userId="3f6131dbec41c981" providerId="LiveId" clId="{90BA4AAA-FFE1-4DA7-B8C7-440C6370D342}" dt="2019-12-10T14:08:15.264" v="1834" actId="14100"/>
          <ac:spMkLst>
            <pc:docMk/>
            <pc:sldMk cId="1394522313" sldId="290"/>
            <ac:spMk id="20" creationId="{91B9705A-A43E-4B61-819C-4C126A81D4BF}"/>
          </ac:spMkLst>
        </pc:spChg>
        <pc:spChg chg="del">
          <ac:chgData name="令原 陳" userId="3f6131dbec41c981" providerId="LiveId" clId="{90BA4AAA-FFE1-4DA7-B8C7-440C6370D342}" dt="2019-12-10T14:07:50.852" v="1803" actId="478"/>
          <ac:spMkLst>
            <pc:docMk/>
            <pc:sldMk cId="1394522313" sldId="290"/>
            <ac:spMk id="21" creationId="{63103852-A247-4E2D-9C38-AC587F8EE742}"/>
          </ac:spMkLst>
        </pc:spChg>
        <pc:spChg chg="del">
          <ac:chgData name="令原 陳" userId="3f6131dbec41c981" providerId="LiveId" clId="{90BA4AAA-FFE1-4DA7-B8C7-440C6370D342}" dt="2019-12-10T14:07:50.852" v="1803" actId="478"/>
          <ac:spMkLst>
            <pc:docMk/>
            <pc:sldMk cId="1394522313" sldId="290"/>
            <ac:spMk id="22" creationId="{E1B8D519-6A52-4503-8974-074C40467383}"/>
          </ac:spMkLst>
        </pc:spChg>
        <pc:spChg chg="mod">
          <ac:chgData name="令原 陳" userId="3f6131dbec41c981" providerId="LiveId" clId="{90BA4AAA-FFE1-4DA7-B8C7-440C6370D342}" dt="2019-12-10T14:08:21.197" v="1835" actId="20577"/>
          <ac:spMkLst>
            <pc:docMk/>
            <pc:sldMk cId="1394522313" sldId="290"/>
            <ac:spMk id="25" creationId="{9BFF0990-7D3D-4304-96D7-69BF750E846F}"/>
          </ac:spMkLst>
        </pc:spChg>
        <pc:spChg chg="add mod">
          <ac:chgData name="令原 陳" userId="3f6131dbec41c981" providerId="LiveId" clId="{90BA4AAA-FFE1-4DA7-B8C7-440C6370D342}" dt="2019-12-10T14:08:55.282" v="1842" actId="20577"/>
          <ac:spMkLst>
            <pc:docMk/>
            <pc:sldMk cId="1394522313" sldId="290"/>
            <ac:spMk id="27" creationId="{B451315A-620B-412F-9224-D3269A47DB4E}"/>
          </ac:spMkLst>
        </pc:spChg>
        <pc:spChg chg="add mod">
          <ac:chgData name="令原 陳" userId="3f6131dbec41c981" providerId="LiveId" clId="{90BA4AAA-FFE1-4DA7-B8C7-440C6370D342}" dt="2019-12-10T14:08:24.616" v="1836" actId="20577"/>
          <ac:spMkLst>
            <pc:docMk/>
            <pc:sldMk cId="1394522313" sldId="290"/>
            <ac:spMk id="28" creationId="{B7750B49-A7DE-41A9-A5EC-61CE84646791}"/>
          </ac:spMkLst>
        </pc:spChg>
        <pc:graphicFrameChg chg="modGraphic">
          <ac:chgData name="令原 陳" userId="3f6131dbec41c981" providerId="LiveId" clId="{90BA4AAA-FFE1-4DA7-B8C7-440C6370D342}" dt="2019-12-10T14:08:48.894" v="1841" actId="207"/>
          <ac:graphicFrameMkLst>
            <pc:docMk/>
            <pc:sldMk cId="1394522313" sldId="290"/>
            <ac:graphicFrameMk id="6" creationId="{836A9DAE-4F66-483D-A7BC-55C5B55E0ACF}"/>
          </ac:graphicFrameMkLst>
        </pc:graphicFrameChg>
        <pc:graphicFrameChg chg="del">
          <ac:chgData name="令原 陳" userId="3f6131dbec41c981" providerId="LiveId" clId="{90BA4AAA-FFE1-4DA7-B8C7-440C6370D342}" dt="2019-12-10T14:07:45.506" v="1802" actId="478"/>
          <ac:graphicFrameMkLst>
            <pc:docMk/>
            <pc:sldMk cId="1394522313" sldId="290"/>
            <ac:graphicFrameMk id="11" creationId="{DC4EF8D9-FE51-4DE9-B3D1-9DA817D025A4}"/>
          </ac:graphicFrameMkLst>
        </pc:graphicFrameChg>
        <pc:graphicFrameChg chg="add mod modGraphic">
          <ac:chgData name="令原 陳" userId="3f6131dbec41c981" providerId="LiveId" clId="{90BA4AAA-FFE1-4DA7-B8C7-440C6370D342}" dt="2019-12-10T14:08:57.088" v="1843" actId="20577"/>
          <ac:graphicFrameMkLst>
            <pc:docMk/>
            <pc:sldMk cId="1394522313" sldId="290"/>
            <ac:graphicFrameMk id="26" creationId="{C0EBB450-C313-47EA-AD07-E26AEC09ED42}"/>
          </ac:graphicFrameMkLst>
        </pc:graphicFrameChg>
      </pc:sldChg>
      <pc:sldChg chg="add del">
        <pc:chgData name="令原 陳" userId="3f6131dbec41c981" providerId="LiveId" clId="{90BA4AAA-FFE1-4DA7-B8C7-440C6370D342}" dt="2019-12-10T14:10:29.499" v="1852" actId="2696"/>
        <pc:sldMkLst>
          <pc:docMk/>
          <pc:sldMk cId="1791044739" sldId="291"/>
        </pc:sldMkLst>
      </pc:sldChg>
      <pc:sldChg chg="modSp add ord">
        <pc:chgData name="令原 陳" userId="3f6131dbec41c981" providerId="LiveId" clId="{90BA4AAA-FFE1-4DA7-B8C7-440C6370D342}" dt="2019-12-10T17:53:39.012" v="3816"/>
        <pc:sldMkLst>
          <pc:docMk/>
          <pc:sldMk cId="2481536527" sldId="291"/>
        </pc:sldMkLst>
        <pc:spChg chg="mod">
          <ac:chgData name="令原 陳" userId="3f6131dbec41c981" providerId="LiveId" clId="{90BA4AAA-FFE1-4DA7-B8C7-440C6370D342}" dt="2019-12-10T14:26:03.971" v="1938"/>
          <ac:spMkLst>
            <pc:docMk/>
            <pc:sldMk cId="2481536527" sldId="291"/>
            <ac:spMk id="2" creationId="{81100CA2-5529-4029-BA02-035EE82342B9}"/>
          </ac:spMkLst>
        </pc:spChg>
        <pc:spChg chg="mod">
          <ac:chgData name="令原 陳" userId="3f6131dbec41c981" providerId="LiveId" clId="{90BA4AAA-FFE1-4DA7-B8C7-440C6370D342}" dt="2019-12-10T14:10:44.373" v="1855"/>
          <ac:spMkLst>
            <pc:docMk/>
            <pc:sldMk cId="2481536527" sldId="291"/>
            <ac:spMk id="3" creationId="{C500647D-43C5-4319-9366-92166ED88542}"/>
          </ac:spMkLst>
        </pc:spChg>
        <pc:spChg chg="mod">
          <ac:chgData name="令原 陳" userId="3f6131dbec41c981" providerId="LiveId" clId="{90BA4AAA-FFE1-4DA7-B8C7-440C6370D342}" dt="2019-12-10T14:11:00.645" v="1860" actId="20577"/>
          <ac:spMkLst>
            <pc:docMk/>
            <pc:sldMk cId="2481536527" sldId="291"/>
            <ac:spMk id="20" creationId="{3298E300-87D8-4986-A6FB-5695DD6B7513}"/>
          </ac:spMkLst>
        </pc:spChg>
        <pc:spChg chg="mod">
          <ac:chgData name="令原 陳" userId="3f6131dbec41c981" providerId="LiveId" clId="{90BA4AAA-FFE1-4DA7-B8C7-440C6370D342}" dt="2019-12-10T14:11:02.193" v="1861" actId="20577"/>
          <ac:spMkLst>
            <pc:docMk/>
            <pc:sldMk cId="2481536527" sldId="291"/>
            <ac:spMk id="21" creationId="{6056DF76-E14C-4E08-993B-A823C5B277F4}"/>
          </ac:spMkLst>
        </pc:spChg>
        <pc:graphicFrameChg chg="mod modGraphic">
          <ac:chgData name="令原 陳" userId="3f6131dbec41c981" providerId="LiveId" clId="{90BA4AAA-FFE1-4DA7-B8C7-440C6370D342}" dt="2019-12-10T14:10:59.190" v="1859" actId="20577"/>
          <ac:graphicFrameMkLst>
            <pc:docMk/>
            <pc:sldMk cId="2481536527" sldId="291"/>
            <ac:graphicFrameMk id="5" creationId="{DCD7E3C6-66CD-4FB1-B504-FB47B90B2F11}"/>
          </ac:graphicFrameMkLst>
        </pc:graphicFrameChg>
      </pc:sldChg>
      <pc:sldChg chg="modSp add">
        <pc:chgData name="令原 陳" userId="3f6131dbec41c981" providerId="LiveId" clId="{90BA4AAA-FFE1-4DA7-B8C7-440C6370D342}" dt="2019-12-10T18:41:13.289" v="4626" actId="20577"/>
        <pc:sldMkLst>
          <pc:docMk/>
          <pc:sldMk cId="4098049401" sldId="292"/>
        </pc:sldMkLst>
        <pc:spChg chg="mod">
          <ac:chgData name="令原 陳" userId="3f6131dbec41c981" providerId="LiveId" clId="{90BA4AAA-FFE1-4DA7-B8C7-440C6370D342}" dt="2019-12-10T18:15:42.367" v="4243"/>
          <ac:spMkLst>
            <pc:docMk/>
            <pc:sldMk cId="4098049401" sldId="292"/>
            <ac:spMk id="2" creationId="{8FDAFAF3-D665-4112-8356-E3D1CF64EC0D}"/>
          </ac:spMkLst>
        </pc:spChg>
        <pc:spChg chg="mod">
          <ac:chgData name="令原 陳" userId="3f6131dbec41c981" providerId="LiveId" clId="{90BA4AAA-FFE1-4DA7-B8C7-440C6370D342}" dt="2019-12-10T18:41:13.289" v="4626" actId="20577"/>
          <ac:spMkLst>
            <pc:docMk/>
            <pc:sldMk cId="4098049401" sldId="292"/>
            <ac:spMk id="3" creationId="{28457B1E-EDEB-464C-A9FE-625BCEC020B8}"/>
          </ac:spMkLst>
        </pc:spChg>
      </pc:sldChg>
      <pc:sldChg chg="del">
        <pc:chgData name="令原 陳" userId="3f6131dbec41c981" providerId="LiveId" clId="{90BA4AAA-FFE1-4DA7-B8C7-440C6370D342}" dt="2019-12-10T05:56:52.673" v="68" actId="2696"/>
        <pc:sldMkLst>
          <pc:docMk/>
          <pc:sldMk cId="2929545679" sldId="347"/>
        </pc:sldMkLst>
      </pc:sldChg>
      <pc:sldChg chg="del">
        <pc:chgData name="令原 陳" userId="3f6131dbec41c981" providerId="LiveId" clId="{90BA4AAA-FFE1-4DA7-B8C7-440C6370D342}" dt="2019-12-10T05:56:53.185" v="69" actId="2696"/>
        <pc:sldMkLst>
          <pc:docMk/>
          <pc:sldMk cId="3749051893" sldId="348"/>
        </pc:sldMkLst>
      </pc:sldChg>
      <pc:sldChg chg="del">
        <pc:chgData name="令原 陳" userId="3f6131dbec41c981" providerId="LiveId" clId="{90BA4AAA-FFE1-4DA7-B8C7-440C6370D342}" dt="2019-12-10T05:56:53.280" v="70" actId="2696"/>
        <pc:sldMkLst>
          <pc:docMk/>
          <pc:sldMk cId="229445573" sldId="349"/>
        </pc:sldMkLst>
      </pc:sldChg>
      <pc:sldChg chg="del">
        <pc:chgData name="令原 陳" userId="3f6131dbec41c981" providerId="LiveId" clId="{90BA4AAA-FFE1-4DA7-B8C7-440C6370D342}" dt="2019-12-10T05:56:53.280" v="71" actId="2696"/>
        <pc:sldMkLst>
          <pc:docMk/>
          <pc:sldMk cId="984795562" sldId="350"/>
        </pc:sldMkLst>
      </pc:sldChg>
      <pc:sldChg chg="del">
        <pc:chgData name="令原 陳" userId="3f6131dbec41c981" providerId="LiveId" clId="{90BA4AAA-FFE1-4DA7-B8C7-440C6370D342}" dt="2019-12-10T05:56:54.643" v="79" actId="2696"/>
        <pc:sldMkLst>
          <pc:docMk/>
          <pc:sldMk cId="686244594" sldId="351"/>
        </pc:sldMkLst>
      </pc:sldChg>
      <pc:sldChg chg="del">
        <pc:chgData name="令原 陳" userId="3f6131dbec41c981" providerId="LiveId" clId="{90BA4AAA-FFE1-4DA7-B8C7-440C6370D342}" dt="2019-12-10T05:56:53.380" v="72" actId="2696"/>
        <pc:sldMkLst>
          <pc:docMk/>
          <pc:sldMk cId="3047044023" sldId="352"/>
        </pc:sldMkLst>
      </pc:sldChg>
      <pc:sldChg chg="del">
        <pc:chgData name="令原 陳" userId="3f6131dbec41c981" providerId="LiveId" clId="{90BA4AAA-FFE1-4DA7-B8C7-440C6370D342}" dt="2019-12-10T05:56:53.497" v="73" actId="2696"/>
        <pc:sldMkLst>
          <pc:docMk/>
          <pc:sldMk cId="1994310204" sldId="353"/>
        </pc:sldMkLst>
      </pc:sldChg>
      <pc:sldChg chg="del">
        <pc:chgData name="令原 陳" userId="3f6131dbec41c981" providerId="LiveId" clId="{90BA4AAA-FFE1-4DA7-B8C7-440C6370D342}" dt="2019-12-10T05:56:53.723" v="75" actId="2696"/>
        <pc:sldMkLst>
          <pc:docMk/>
          <pc:sldMk cId="653362863" sldId="354"/>
        </pc:sldMkLst>
      </pc:sldChg>
      <pc:sldChg chg="del">
        <pc:chgData name="令原 陳" userId="3f6131dbec41c981" providerId="LiveId" clId="{90BA4AAA-FFE1-4DA7-B8C7-440C6370D342}" dt="2019-12-10T05:56:53.943" v="76" actId="2696"/>
        <pc:sldMkLst>
          <pc:docMk/>
          <pc:sldMk cId="2994867899" sldId="355"/>
        </pc:sldMkLst>
      </pc:sldChg>
      <pc:sldChg chg="del">
        <pc:chgData name="令原 陳" userId="3f6131dbec41c981" providerId="LiveId" clId="{90BA4AAA-FFE1-4DA7-B8C7-440C6370D342}" dt="2019-12-10T05:56:54.430" v="77" actId="2696"/>
        <pc:sldMkLst>
          <pc:docMk/>
          <pc:sldMk cId="2952543174" sldId="356"/>
        </pc:sldMkLst>
      </pc:sldChg>
      <pc:sldChg chg="del">
        <pc:chgData name="令原 陳" userId="3f6131dbec41c981" providerId="LiveId" clId="{90BA4AAA-FFE1-4DA7-B8C7-440C6370D342}" dt="2019-12-10T05:56:53.607" v="74" actId="2696"/>
        <pc:sldMkLst>
          <pc:docMk/>
          <pc:sldMk cId="3230313807" sldId="357"/>
        </pc:sldMkLst>
      </pc:sldChg>
      <pc:sldChg chg="modSp add">
        <pc:chgData name="令原 陳" userId="3f6131dbec41c981" providerId="LiveId" clId="{90BA4AAA-FFE1-4DA7-B8C7-440C6370D342}" dt="2019-12-10T18:24:06.632" v="4303" actId="20577"/>
        <pc:sldMkLst>
          <pc:docMk/>
          <pc:sldMk cId="3732776579" sldId="360"/>
        </pc:sldMkLst>
        <pc:spChg chg="mod">
          <ac:chgData name="令原 陳" userId="3f6131dbec41c981" providerId="LiveId" clId="{90BA4AAA-FFE1-4DA7-B8C7-440C6370D342}" dt="2019-12-10T18:15:47.500" v="4249"/>
          <ac:spMkLst>
            <pc:docMk/>
            <pc:sldMk cId="3732776579" sldId="360"/>
            <ac:spMk id="2" creationId="{8FDAFAF3-D665-4112-8356-E3D1CF64EC0D}"/>
          </ac:spMkLst>
        </pc:spChg>
        <pc:spChg chg="mod">
          <ac:chgData name="令原 陳" userId="3f6131dbec41c981" providerId="LiveId" clId="{90BA4AAA-FFE1-4DA7-B8C7-440C6370D342}" dt="2019-12-10T18:24:06.632" v="4303" actId="20577"/>
          <ac:spMkLst>
            <pc:docMk/>
            <pc:sldMk cId="3732776579" sldId="360"/>
            <ac:spMk id="3" creationId="{28457B1E-EDEB-464C-A9FE-625BCEC020B8}"/>
          </ac:spMkLst>
        </pc:spChg>
      </pc:sldChg>
      <pc:sldChg chg="modSp add del">
        <pc:chgData name="令原 陳" userId="3f6131dbec41c981" providerId="LiveId" clId="{90BA4AAA-FFE1-4DA7-B8C7-440C6370D342}" dt="2019-12-10T18:15:34.406" v="4241" actId="2696"/>
        <pc:sldMkLst>
          <pc:docMk/>
          <pc:sldMk cId="1715897224" sldId="361"/>
        </pc:sldMkLst>
        <pc:spChg chg="mod">
          <ac:chgData name="令原 陳" userId="3f6131dbec41c981" providerId="LiveId" clId="{90BA4AAA-FFE1-4DA7-B8C7-440C6370D342}" dt="2019-12-10T14:25:10.124" v="1897"/>
          <ac:spMkLst>
            <pc:docMk/>
            <pc:sldMk cId="1715897224" sldId="361"/>
            <ac:spMk id="2" creationId="{8FDAFAF3-D665-4112-8356-E3D1CF64EC0D}"/>
          </ac:spMkLst>
        </pc:spChg>
      </pc:sldChg>
      <pc:sldChg chg="addSp delSp modSp add ord">
        <pc:chgData name="令原 陳" userId="3f6131dbec41c981" providerId="LiveId" clId="{90BA4AAA-FFE1-4DA7-B8C7-440C6370D342}" dt="2019-12-10T18:43:24.062" v="4722" actId="20577"/>
        <pc:sldMkLst>
          <pc:docMk/>
          <pc:sldMk cId="4033849066" sldId="362"/>
        </pc:sldMkLst>
        <pc:spChg chg="mod">
          <ac:chgData name="令原 陳" userId="3f6131dbec41c981" providerId="LiveId" clId="{90BA4AAA-FFE1-4DA7-B8C7-440C6370D342}" dt="2019-12-10T18:43:24.062" v="4722" actId="20577"/>
          <ac:spMkLst>
            <pc:docMk/>
            <pc:sldMk cId="4033849066" sldId="362"/>
            <ac:spMk id="2" creationId="{6CBFE6C3-73AF-43A5-829E-BEBCDB4EC8D3}"/>
          </ac:spMkLst>
        </pc:spChg>
        <pc:spChg chg="mod">
          <ac:chgData name="令原 陳" userId="3f6131dbec41c981" providerId="LiveId" clId="{90BA4AAA-FFE1-4DA7-B8C7-440C6370D342}" dt="2019-12-10T18:29:18.951" v="4321" actId="113"/>
          <ac:spMkLst>
            <pc:docMk/>
            <pc:sldMk cId="4033849066" sldId="362"/>
            <ac:spMk id="3" creationId="{343E34CA-BC6B-4377-B849-83077D9F6505}"/>
          </ac:spMkLst>
        </pc:spChg>
        <pc:spChg chg="add del mod">
          <ac:chgData name="令原 陳" userId="3f6131dbec41c981" providerId="LiveId" clId="{90BA4AAA-FFE1-4DA7-B8C7-440C6370D342}" dt="2019-12-10T14:34:07.129" v="2023"/>
          <ac:spMkLst>
            <pc:docMk/>
            <pc:sldMk cId="4033849066" sldId="362"/>
            <ac:spMk id="6" creationId="{E5A8C1CD-4566-4A26-A915-4788ED03C436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40" creationId="{D6335423-6DD8-421C-BC74-AF2D8D33B1C0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41" creationId="{92485B93-B313-46CF-B368-39CBB76F8684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42" creationId="{C1EB677A-3A5B-4328-B8DD-2DBAF723A7A4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51" creationId="{84DB94F5-CC85-4F69-93EA-60506B2BC035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52" creationId="{82DEBF3D-047B-4D2F-B6E0-A4C27CE179B3}"/>
          </ac:spMkLst>
        </pc:spChg>
        <pc:spChg chg="add del mod">
          <ac:chgData name="令原 陳" userId="3f6131dbec41c981" providerId="LiveId" clId="{90BA4AAA-FFE1-4DA7-B8C7-440C6370D342}" dt="2019-12-10T14:39:52.085" v="2132" actId="478"/>
          <ac:spMkLst>
            <pc:docMk/>
            <pc:sldMk cId="4033849066" sldId="362"/>
            <ac:spMk id="53" creationId="{8171EF8A-ADD8-4EE3-A6F4-12781E89532D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54" creationId="{C49B8C03-9D7D-4A82-8B77-28826B372BCC}"/>
          </ac:spMkLst>
        </pc:spChg>
        <pc:spChg chg="add mod">
          <ac:chgData name="令原 陳" userId="3f6131dbec41c981" providerId="LiveId" clId="{90BA4AAA-FFE1-4DA7-B8C7-440C6370D342}" dt="2019-12-10T17:54:15.883" v="3823" actId="1076"/>
          <ac:spMkLst>
            <pc:docMk/>
            <pc:sldMk cId="4033849066" sldId="362"/>
            <ac:spMk id="55" creationId="{E144FDDF-3B82-48FA-AF9C-C07E4F7AFCDF}"/>
          </ac:spMkLst>
        </pc:spChg>
        <pc:grpChg chg="add mod">
          <ac:chgData name="令原 陳" userId="3f6131dbec41c981" providerId="LiveId" clId="{90BA4AAA-FFE1-4DA7-B8C7-440C6370D342}" dt="2019-12-10T17:54:15.883" v="3823" actId="1076"/>
          <ac:grpSpMkLst>
            <pc:docMk/>
            <pc:sldMk cId="4033849066" sldId="362"/>
            <ac:grpSpMk id="7" creationId="{F83E6A84-4143-4AA8-8B0F-72C336F3CB66}"/>
          </ac:grpSpMkLst>
        </pc:grpChg>
        <pc:grpChg chg="add mod">
          <ac:chgData name="令原 陳" userId="3f6131dbec41c981" providerId="LiveId" clId="{90BA4AAA-FFE1-4DA7-B8C7-440C6370D342}" dt="2019-12-10T17:54:15.883" v="3823" actId="1076"/>
          <ac:grpSpMkLst>
            <pc:docMk/>
            <pc:sldMk cId="4033849066" sldId="362"/>
            <ac:grpSpMk id="28" creationId="{7D6652A3-DE9B-4522-9B48-AE4B70460FA0}"/>
          </ac:grpSpMkLst>
        </pc:grpChg>
        <pc:grpChg chg="add mod">
          <ac:chgData name="令原 陳" userId="3f6131dbec41c981" providerId="LiveId" clId="{90BA4AAA-FFE1-4DA7-B8C7-440C6370D342}" dt="2019-12-10T17:54:15.883" v="3823" actId="1076"/>
          <ac:grpSpMkLst>
            <pc:docMk/>
            <pc:sldMk cId="4033849066" sldId="362"/>
            <ac:grpSpMk id="34" creationId="{F2D2A08E-40AD-4186-9239-BDBB80375F98}"/>
          </ac:grpSpMkLst>
        </pc:grpChg>
        <pc:graphicFrameChg chg="add del mod modGraphic">
          <ac:chgData name="令原 陳" userId="3f6131dbec41c981" providerId="LiveId" clId="{90BA4AAA-FFE1-4DA7-B8C7-440C6370D342}" dt="2019-12-10T17:54:09.826" v="3818" actId="478"/>
          <ac:graphicFrameMkLst>
            <pc:docMk/>
            <pc:sldMk cId="4033849066" sldId="362"/>
            <ac:graphicFrameMk id="5" creationId="{5E1BE005-516A-4803-A599-0B32EE1F1E56}"/>
          </ac:graphicFrameMkLst>
        </pc:graphicFrameChg>
        <pc:cxnChg chg="add del mod">
          <ac:chgData name="令原 陳" userId="3f6131dbec41c981" providerId="LiveId" clId="{90BA4AAA-FFE1-4DA7-B8C7-440C6370D342}" dt="2019-12-10T14:37:51.610" v="2082" actId="11529"/>
          <ac:cxnSpMkLst>
            <pc:docMk/>
            <pc:sldMk cId="4033849066" sldId="362"/>
            <ac:cxnSpMk id="44" creationId="{D9564F30-FAEA-4826-B78F-9B7DC099CC2C}"/>
          </ac:cxnSpMkLst>
        </pc:cxnChg>
        <pc:cxnChg chg="add mod">
          <ac:chgData name="令原 陳" userId="3f6131dbec41c981" providerId="LiveId" clId="{90BA4AAA-FFE1-4DA7-B8C7-440C6370D342}" dt="2019-12-10T17:54:15.883" v="3823" actId="1076"/>
          <ac:cxnSpMkLst>
            <pc:docMk/>
            <pc:sldMk cId="4033849066" sldId="362"/>
            <ac:cxnSpMk id="46" creationId="{4EEEF8D9-6D25-4044-87E7-EE2D6017AA34}"/>
          </ac:cxnSpMkLst>
        </pc:cxnChg>
        <pc:cxnChg chg="add mod">
          <ac:chgData name="令原 陳" userId="3f6131dbec41c981" providerId="LiveId" clId="{90BA4AAA-FFE1-4DA7-B8C7-440C6370D342}" dt="2019-12-10T17:54:15.883" v="3823" actId="1076"/>
          <ac:cxnSpMkLst>
            <pc:docMk/>
            <pc:sldMk cId="4033849066" sldId="362"/>
            <ac:cxnSpMk id="47" creationId="{858A529A-085E-434F-B7E8-8A579FD7E74A}"/>
          </ac:cxnSpMkLst>
        </pc:cxnChg>
        <pc:cxnChg chg="add mod">
          <ac:chgData name="令原 陳" userId="3f6131dbec41c981" providerId="LiveId" clId="{90BA4AAA-FFE1-4DA7-B8C7-440C6370D342}" dt="2019-12-10T17:54:15.883" v="3823" actId="1076"/>
          <ac:cxnSpMkLst>
            <pc:docMk/>
            <pc:sldMk cId="4033849066" sldId="362"/>
            <ac:cxnSpMk id="48" creationId="{DE9C1891-719D-4D01-92CB-CE2844F0D6D0}"/>
          </ac:cxnSpMkLst>
        </pc:cxnChg>
        <pc:cxnChg chg="add mod">
          <ac:chgData name="令原 陳" userId="3f6131dbec41c981" providerId="LiveId" clId="{90BA4AAA-FFE1-4DA7-B8C7-440C6370D342}" dt="2019-12-10T17:54:15.883" v="3823" actId="1076"/>
          <ac:cxnSpMkLst>
            <pc:docMk/>
            <pc:sldMk cId="4033849066" sldId="362"/>
            <ac:cxnSpMk id="50" creationId="{495654FF-7213-45AF-92F0-EBB69F22DB1D}"/>
          </ac:cxnSpMkLst>
        </pc:cxnChg>
      </pc:sldChg>
      <pc:sldChg chg="delSp modSp add del">
        <pc:chgData name="令原 陳" userId="3f6131dbec41c981" providerId="LiveId" clId="{90BA4AAA-FFE1-4DA7-B8C7-440C6370D342}" dt="2019-12-10T17:54:29.116" v="3831" actId="2696"/>
        <pc:sldMkLst>
          <pc:docMk/>
          <pc:sldMk cId="2506019940" sldId="363"/>
        </pc:sldMkLst>
        <pc:spChg chg="mod">
          <ac:chgData name="令原 陳" userId="3f6131dbec41c981" providerId="LiveId" clId="{90BA4AAA-FFE1-4DA7-B8C7-440C6370D342}" dt="2019-12-10T17:51:53.739" v="3767"/>
          <ac:spMkLst>
            <pc:docMk/>
            <pc:sldMk cId="2506019940" sldId="363"/>
            <ac:spMk id="2" creationId="{6CBFE6C3-73AF-43A5-829E-BEBCDB4EC8D3}"/>
          </ac:spMkLst>
        </pc:spChg>
        <pc:spChg chg="mod">
          <ac:chgData name="令原 陳" userId="3f6131dbec41c981" providerId="LiveId" clId="{90BA4AAA-FFE1-4DA7-B8C7-440C6370D342}" dt="2019-12-10T17:54:18.803" v="3824"/>
          <ac:spMkLst>
            <pc:docMk/>
            <pc:sldMk cId="2506019940" sldId="363"/>
            <ac:spMk id="3" creationId="{343E34CA-BC6B-4377-B849-83077D9F6505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40" creationId="{D6335423-6DD8-421C-BC74-AF2D8D33B1C0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41" creationId="{92485B93-B313-46CF-B368-39CBB76F8684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42" creationId="{C1EB677A-3A5B-4328-B8DD-2DBAF723A7A4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51" creationId="{84DB94F5-CC85-4F69-93EA-60506B2BC035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52" creationId="{82DEBF3D-047B-4D2F-B6E0-A4C27CE179B3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54" creationId="{C49B8C03-9D7D-4A82-8B77-28826B372BCC}"/>
          </ac:spMkLst>
        </pc:spChg>
        <pc:spChg chg="del">
          <ac:chgData name="令原 陳" userId="3f6131dbec41c981" providerId="LiveId" clId="{90BA4AAA-FFE1-4DA7-B8C7-440C6370D342}" dt="2019-12-10T16:09:03.949" v="2184" actId="478"/>
          <ac:spMkLst>
            <pc:docMk/>
            <pc:sldMk cId="2506019940" sldId="363"/>
            <ac:spMk id="55" creationId="{E144FDDF-3B82-48FA-AF9C-C07E4F7AFCDF}"/>
          </ac:spMkLst>
        </pc:spChg>
        <pc:grpChg chg="del">
          <ac:chgData name="令原 陳" userId="3f6131dbec41c981" providerId="LiveId" clId="{90BA4AAA-FFE1-4DA7-B8C7-440C6370D342}" dt="2019-12-10T16:09:03.949" v="2184" actId="478"/>
          <ac:grpSpMkLst>
            <pc:docMk/>
            <pc:sldMk cId="2506019940" sldId="363"/>
            <ac:grpSpMk id="7" creationId="{F83E6A84-4143-4AA8-8B0F-72C336F3CB66}"/>
          </ac:grpSpMkLst>
        </pc:grpChg>
        <pc:grpChg chg="del">
          <ac:chgData name="令原 陳" userId="3f6131dbec41c981" providerId="LiveId" clId="{90BA4AAA-FFE1-4DA7-B8C7-440C6370D342}" dt="2019-12-10T16:09:03.949" v="2184" actId="478"/>
          <ac:grpSpMkLst>
            <pc:docMk/>
            <pc:sldMk cId="2506019940" sldId="363"/>
            <ac:grpSpMk id="28" creationId="{7D6652A3-DE9B-4522-9B48-AE4B70460FA0}"/>
          </ac:grpSpMkLst>
        </pc:grpChg>
        <pc:grpChg chg="del">
          <ac:chgData name="令原 陳" userId="3f6131dbec41c981" providerId="LiveId" clId="{90BA4AAA-FFE1-4DA7-B8C7-440C6370D342}" dt="2019-12-10T16:09:03.949" v="2184" actId="478"/>
          <ac:grpSpMkLst>
            <pc:docMk/>
            <pc:sldMk cId="2506019940" sldId="363"/>
            <ac:grpSpMk id="34" creationId="{F2D2A08E-40AD-4186-9239-BDBB80375F98}"/>
          </ac:grpSpMkLst>
        </pc:grpChg>
        <pc:graphicFrameChg chg="del">
          <ac:chgData name="令原 陳" userId="3f6131dbec41c981" providerId="LiveId" clId="{90BA4AAA-FFE1-4DA7-B8C7-440C6370D342}" dt="2019-12-10T16:09:09.412" v="2187" actId="478"/>
          <ac:graphicFrameMkLst>
            <pc:docMk/>
            <pc:sldMk cId="2506019940" sldId="363"/>
            <ac:graphicFrameMk id="5" creationId="{5E1BE005-516A-4803-A599-0B32EE1F1E56}"/>
          </ac:graphicFrameMkLst>
        </pc:graphicFrameChg>
        <pc:cxnChg chg="del">
          <ac:chgData name="令原 陳" userId="3f6131dbec41c981" providerId="LiveId" clId="{90BA4AAA-FFE1-4DA7-B8C7-440C6370D342}" dt="2019-12-10T16:09:03.949" v="2184" actId="478"/>
          <ac:cxnSpMkLst>
            <pc:docMk/>
            <pc:sldMk cId="2506019940" sldId="363"/>
            <ac:cxnSpMk id="46" creationId="{4EEEF8D9-6D25-4044-87E7-EE2D6017AA34}"/>
          </ac:cxnSpMkLst>
        </pc:cxnChg>
        <pc:cxnChg chg="del">
          <ac:chgData name="令原 陳" userId="3f6131dbec41c981" providerId="LiveId" clId="{90BA4AAA-FFE1-4DA7-B8C7-440C6370D342}" dt="2019-12-10T16:09:03.949" v="2184" actId="478"/>
          <ac:cxnSpMkLst>
            <pc:docMk/>
            <pc:sldMk cId="2506019940" sldId="363"/>
            <ac:cxnSpMk id="47" creationId="{858A529A-085E-434F-B7E8-8A579FD7E74A}"/>
          </ac:cxnSpMkLst>
        </pc:cxnChg>
        <pc:cxnChg chg="del">
          <ac:chgData name="令原 陳" userId="3f6131dbec41c981" providerId="LiveId" clId="{90BA4AAA-FFE1-4DA7-B8C7-440C6370D342}" dt="2019-12-10T16:09:03.949" v="2184" actId="478"/>
          <ac:cxnSpMkLst>
            <pc:docMk/>
            <pc:sldMk cId="2506019940" sldId="363"/>
            <ac:cxnSpMk id="48" creationId="{DE9C1891-719D-4D01-92CB-CE2844F0D6D0}"/>
          </ac:cxnSpMkLst>
        </pc:cxnChg>
        <pc:cxnChg chg="del">
          <ac:chgData name="令原 陳" userId="3f6131dbec41c981" providerId="LiveId" clId="{90BA4AAA-FFE1-4DA7-B8C7-440C6370D342}" dt="2019-12-10T16:09:03.949" v="2184" actId="478"/>
          <ac:cxnSpMkLst>
            <pc:docMk/>
            <pc:sldMk cId="2506019940" sldId="363"/>
            <ac:cxnSpMk id="50" creationId="{495654FF-7213-45AF-92F0-EBB69F22DB1D}"/>
          </ac:cxnSpMkLst>
        </pc:cxnChg>
      </pc:sldChg>
      <pc:sldChg chg="addSp delSp modSp add">
        <pc:chgData name="令原 陳" userId="3f6131dbec41c981" providerId="LiveId" clId="{90BA4AAA-FFE1-4DA7-B8C7-440C6370D342}" dt="2019-12-10T18:43:35.066" v="4728" actId="20577"/>
        <pc:sldMkLst>
          <pc:docMk/>
          <pc:sldMk cId="968301775" sldId="364"/>
        </pc:sldMkLst>
        <pc:spChg chg="mod">
          <ac:chgData name="令原 陳" userId="3f6131dbec41c981" providerId="LiveId" clId="{90BA4AAA-FFE1-4DA7-B8C7-440C6370D342}" dt="2019-12-10T18:43:35.066" v="4728" actId="20577"/>
          <ac:spMkLst>
            <pc:docMk/>
            <pc:sldMk cId="968301775" sldId="364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3:25.456" v="3815" actId="207"/>
          <ac:spMkLst>
            <pc:docMk/>
            <pc:sldMk cId="968301775" sldId="364"/>
            <ac:spMk id="3" creationId="{C22B102A-ECBD-49B1-80F4-E6023FACB4DA}"/>
          </ac:spMkLst>
        </pc:spChg>
        <pc:spChg chg="add del mod">
          <ac:chgData name="令原 陳" userId="3f6131dbec41c981" providerId="LiveId" clId="{90BA4AAA-FFE1-4DA7-B8C7-440C6370D342}" dt="2019-12-10T17:15:52.448" v="2239" actId="478"/>
          <ac:spMkLst>
            <pc:docMk/>
            <pc:sldMk cId="968301775" sldId="364"/>
            <ac:spMk id="6" creationId="{736A70DB-32BF-41A8-97D8-BA98414F7D0A}"/>
          </ac:spMkLst>
        </pc:spChg>
      </pc:sldChg>
      <pc:sldChg chg="modSp add">
        <pc:chgData name="令原 陳" userId="3f6131dbec41c981" providerId="LiveId" clId="{90BA4AAA-FFE1-4DA7-B8C7-440C6370D342}" dt="2019-12-10T18:43:37.882" v="4730" actId="20577"/>
        <pc:sldMkLst>
          <pc:docMk/>
          <pc:sldMk cId="3088932025" sldId="365"/>
        </pc:sldMkLst>
        <pc:spChg chg="mod">
          <ac:chgData name="令原 陳" userId="3f6131dbec41c981" providerId="LiveId" clId="{90BA4AAA-FFE1-4DA7-B8C7-440C6370D342}" dt="2019-12-10T18:43:37.882" v="4730" actId="20577"/>
          <ac:spMkLst>
            <pc:docMk/>
            <pc:sldMk cId="3088932025" sldId="365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5:00.224" v="3844" actId="113"/>
          <ac:spMkLst>
            <pc:docMk/>
            <pc:sldMk cId="3088932025" sldId="365"/>
            <ac:spMk id="3" creationId="{C22B102A-ECBD-49B1-80F4-E6023FACB4DA}"/>
          </ac:spMkLst>
        </pc:spChg>
      </pc:sldChg>
      <pc:sldChg chg="addSp delSp modSp add del">
        <pc:chgData name="令原 陳" userId="3f6131dbec41c981" providerId="LiveId" clId="{90BA4AAA-FFE1-4DA7-B8C7-440C6370D342}" dt="2019-12-10T17:39:18.007" v="3144" actId="2696"/>
        <pc:sldMkLst>
          <pc:docMk/>
          <pc:sldMk cId="258331278" sldId="366"/>
        </pc:sldMkLst>
        <pc:spChg chg="del mod">
          <ac:chgData name="令原 陳" userId="3f6131dbec41c981" providerId="LiveId" clId="{90BA4AAA-FFE1-4DA7-B8C7-440C6370D342}" dt="2019-12-10T17:38:56.652" v="3135"/>
          <ac:spMkLst>
            <pc:docMk/>
            <pc:sldMk cId="258331278" sldId="366"/>
            <ac:spMk id="3" creationId="{C22B102A-ECBD-49B1-80F4-E6023FACB4DA}"/>
          </ac:spMkLst>
        </pc:spChg>
        <pc:spChg chg="add mod">
          <ac:chgData name="令原 陳" userId="3f6131dbec41c981" providerId="LiveId" clId="{90BA4AAA-FFE1-4DA7-B8C7-440C6370D342}" dt="2019-12-10T17:39:13.673" v="3142" actId="1076"/>
          <ac:spMkLst>
            <pc:docMk/>
            <pc:sldMk cId="258331278" sldId="366"/>
            <ac:spMk id="7" creationId="{E9F7B4D8-81FA-4F00-B465-7AA32B3A5B02}"/>
          </ac:spMkLst>
        </pc:spChg>
        <pc:picChg chg="add mod">
          <ac:chgData name="令原 陳" userId="3f6131dbec41c981" providerId="LiveId" clId="{90BA4AAA-FFE1-4DA7-B8C7-440C6370D342}" dt="2019-12-10T17:39:11.300" v="3141" actId="1076"/>
          <ac:picMkLst>
            <pc:docMk/>
            <pc:sldMk cId="258331278" sldId="366"/>
            <ac:picMk id="6" creationId="{37831830-0A81-446D-A582-49B6B7221582}"/>
          </ac:picMkLst>
        </pc:picChg>
      </pc:sldChg>
      <pc:sldChg chg="addSp delSp modSp add">
        <pc:chgData name="令原 陳" userId="3f6131dbec41c981" providerId="LiveId" clId="{90BA4AAA-FFE1-4DA7-B8C7-440C6370D342}" dt="2019-12-10T18:43:40.505" v="4732" actId="20577"/>
        <pc:sldMkLst>
          <pc:docMk/>
          <pc:sldMk cId="314234474" sldId="367"/>
        </pc:sldMkLst>
        <pc:spChg chg="mod">
          <ac:chgData name="令原 陳" userId="3f6131dbec41c981" providerId="LiveId" clId="{90BA4AAA-FFE1-4DA7-B8C7-440C6370D342}" dt="2019-12-10T18:43:40.505" v="4732" actId="20577"/>
          <ac:spMkLst>
            <pc:docMk/>
            <pc:sldMk cId="314234474" sldId="367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5:03.800" v="3845" actId="113"/>
          <ac:spMkLst>
            <pc:docMk/>
            <pc:sldMk cId="314234474" sldId="367"/>
            <ac:spMk id="3" creationId="{C22B102A-ECBD-49B1-80F4-E6023FACB4DA}"/>
          </ac:spMkLst>
        </pc:spChg>
        <pc:spChg chg="add del mod">
          <ac:chgData name="令原 陳" userId="3f6131dbec41c981" providerId="LiveId" clId="{90BA4AAA-FFE1-4DA7-B8C7-440C6370D342}" dt="2019-12-10T17:39:57.797" v="3160" actId="478"/>
          <ac:spMkLst>
            <pc:docMk/>
            <pc:sldMk cId="314234474" sldId="367"/>
            <ac:spMk id="6" creationId="{6FF3B28B-26DD-4980-B3EA-3EAF28BE0B49}"/>
          </ac:spMkLst>
        </pc:spChg>
        <pc:picChg chg="add mod">
          <ac:chgData name="令原 陳" userId="3f6131dbec41c981" providerId="LiveId" clId="{90BA4AAA-FFE1-4DA7-B8C7-440C6370D342}" dt="2019-12-10T17:40:07.295" v="3165" actId="1076"/>
          <ac:picMkLst>
            <pc:docMk/>
            <pc:sldMk cId="314234474" sldId="367"/>
            <ac:picMk id="7" creationId="{CE1D5D7F-A688-4491-A287-0951116074F9}"/>
          </ac:picMkLst>
        </pc:picChg>
      </pc:sldChg>
      <pc:sldChg chg="addSp delSp modSp add">
        <pc:chgData name="令原 陳" userId="3f6131dbec41c981" providerId="LiveId" clId="{90BA4AAA-FFE1-4DA7-B8C7-440C6370D342}" dt="2019-12-10T18:43:44.344" v="4734" actId="20577"/>
        <pc:sldMkLst>
          <pc:docMk/>
          <pc:sldMk cId="4058203709" sldId="368"/>
        </pc:sldMkLst>
        <pc:spChg chg="mod">
          <ac:chgData name="令原 陳" userId="3f6131dbec41c981" providerId="LiveId" clId="{90BA4AAA-FFE1-4DA7-B8C7-440C6370D342}" dt="2019-12-10T18:43:44.344" v="4734" actId="20577"/>
          <ac:spMkLst>
            <pc:docMk/>
            <pc:sldMk cId="4058203709" sldId="368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5:06.666" v="3846" actId="113"/>
          <ac:spMkLst>
            <pc:docMk/>
            <pc:sldMk cId="4058203709" sldId="368"/>
            <ac:spMk id="3" creationId="{C22B102A-ECBD-49B1-80F4-E6023FACB4DA}"/>
          </ac:spMkLst>
        </pc:spChg>
        <pc:picChg chg="add mod">
          <ac:chgData name="令原 陳" userId="3f6131dbec41c981" providerId="LiveId" clId="{90BA4AAA-FFE1-4DA7-B8C7-440C6370D342}" dt="2019-12-10T17:40:46.418" v="3183" actId="1076"/>
          <ac:picMkLst>
            <pc:docMk/>
            <pc:sldMk cId="4058203709" sldId="368"/>
            <ac:picMk id="6" creationId="{C92D027F-F9D9-4EE5-8979-D0F3841DDE09}"/>
          </ac:picMkLst>
        </pc:picChg>
        <pc:picChg chg="del">
          <ac:chgData name="令原 陳" userId="3f6131dbec41c981" providerId="LiveId" clId="{90BA4AAA-FFE1-4DA7-B8C7-440C6370D342}" dt="2019-12-10T17:40:33.205" v="3177" actId="478"/>
          <ac:picMkLst>
            <pc:docMk/>
            <pc:sldMk cId="4058203709" sldId="368"/>
            <ac:picMk id="7" creationId="{CE1D5D7F-A688-4491-A287-0951116074F9}"/>
          </ac:picMkLst>
        </pc:picChg>
      </pc:sldChg>
      <pc:sldChg chg="addSp delSp modSp add">
        <pc:chgData name="令原 陳" userId="3f6131dbec41c981" providerId="LiveId" clId="{90BA4AAA-FFE1-4DA7-B8C7-440C6370D342}" dt="2019-12-10T18:43:47.766" v="4736" actId="20577"/>
        <pc:sldMkLst>
          <pc:docMk/>
          <pc:sldMk cId="791611367" sldId="369"/>
        </pc:sldMkLst>
        <pc:spChg chg="mod">
          <ac:chgData name="令原 陳" userId="3f6131dbec41c981" providerId="LiveId" clId="{90BA4AAA-FFE1-4DA7-B8C7-440C6370D342}" dt="2019-12-10T18:43:47.766" v="4736" actId="20577"/>
          <ac:spMkLst>
            <pc:docMk/>
            <pc:sldMk cId="791611367" sldId="369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5:09.246" v="3847" actId="113"/>
          <ac:spMkLst>
            <pc:docMk/>
            <pc:sldMk cId="791611367" sldId="369"/>
            <ac:spMk id="3" creationId="{C22B102A-ECBD-49B1-80F4-E6023FACB4DA}"/>
          </ac:spMkLst>
        </pc:spChg>
        <pc:picChg chg="del">
          <ac:chgData name="令原 陳" userId="3f6131dbec41c981" providerId="LiveId" clId="{90BA4AAA-FFE1-4DA7-B8C7-440C6370D342}" dt="2019-12-10T17:40:55.987" v="3189" actId="478"/>
          <ac:picMkLst>
            <pc:docMk/>
            <pc:sldMk cId="791611367" sldId="369"/>
            <ac:picMk id="6" creationId="{C92D027F-F9D9-4EE5-8979-D0F3841DDE09}"/>
          </ac:picMkLst>
        </pc:picChg>
        <pc:picChg chg="add mod">
          <ac:chgData name="令原 陳" userId="3f6131dbec41c981" providerId="LiveId" clId="{90BA4AAA-FFE1-4DA7-B8C7-440C6370D342}" dt="2019-12-10T17:41:05.698" v="3194" actId="1076"/>
          <ac:picMkLst>
            <pc:docMk/>
            <pc:sldMk cId="791611367" sldId="369"/>
            <ac:picMk id="7" creationId="{75226725-E1E2-4A50-A6BD-7A3A0D24744A}"/>
          </ac:picMkLst>
        </pc:picChg>
      </pc:sldChg>
      <pc:sldChg chg="addSp delSp modSp add">
        <pc:chgData name="令原 陳" userId="3f6131dbec41c981" providerId="LiveId" clId="{90BA4AAA-FFE1-4DA7-B8C7-440C6370D342}" dt="2019-12-10T18:43:50.932" v="4738" actId="20577"/>
        <pc:sldMkLst>
          <pc:docMk/>
          <pc:sldMk cId="782066215" sldId="370"/>
        </pc:sldMkLst>
        <pc:spChg chg="mod">
          <ac:chgData name="令原 陳" userId="3f6131dbec41c981" providerId="LiveId" clId="{90BA4AAA-FFE1-4DA7-B8C7-440C6370D342}" dt="2019-12-10T18:43:50.932" v="4738" actId="20577"/>
          <ac:spMkLst>
            <pc:docMk/>
            <pc:sldMk cId="782066215" sldId="370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7:55:11.710" v="3849"/>
          <ac:spMkLst>
            <pc:docMk/>
            <pc:sldMk cId="782066215" sldId="370"/>
            <ac:spMk id="3" creationId="{C22B102A-ECBD-49B1-80F4-E6023FACB4DA}"/>
          </ac:spMkLst>
        </pc:spChg>
        <pc:picChg chg="add mod">
          <ac:chgData name="令原 陳" userId="3f6131dbec41c981" providerId="LiveId" clId="{90BA4AAA-FFE1-4DA7-B8C7-440C6370D342}" dt="2019-12-10T17:42:06.529" v="3213" actId="1076"/>
          <ac:picMkLst>
            <pc:docMk/>
            <pc:sldMk cId="782066215" sldId="370"/>
            <ac:picMk id="6" creationId="{03154ED3-E461-48B3-8483-A13E88703E65}"/>
          </ac:picMkLst>
        </pc:picChg>
        <pc:picChg chg="del">
          <ac:chgData name="令原 陳" userId="3f6131dbec41c981" providerId="LiveId" clId="{90BA4AAA-FFE1-4DA7-B8C7-440C6370D342}" dt="2019-12-10T17:41:28.800" v="3198" actId="478"/>
          <ac:picMkLst>
            <pc:docMk/>
            <pc:sldMk cId="782066215" sldId="370"/>
            <ac:picMk id="7" creationId="{75226725-E1E2-4A50-A6BD-7A3A0D24744A}"/>
          </ac:picMkLst>
        </pc:picChg>
      </pc:sldChg>
      <pc:sldChg chg="delSp modSp add">
        <pc:chgData name="令原 陳" userId="3f6131dbec41c981" providerId="LiveId" clId="{90BA4AAA-FFE1-4DA7-B8C7-440C6370D342}" dt="2019-12-10T18:44:16.224" v="4745"/>
        <pc:sldMkLst>
          <pc:docMk/>
          <pc:sldMk cId="113422937" sldId="371"/>
        </pc:sldMkLst>
        <pc:spChg chg="mod">
          <ac:chgData name="令原 陳" userId="3f6131dbec41c981" providerId="LiveId" clId="{90BA4AAA-FFE1-4DA7-B8C7-440C6370D342}" dt="2019-12-10T18:43:54.539" v="4740" actId="20577"/>
          <ac:spMkLst>
            <pc:docMk/>
            <pc:sldMk cId="113422937" sldId="371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8:44:16.224" v="4745"/>
          <ac:spMkLst>
            <pc:docMk/>
            <pc:sldMk cId="113422937" sldId="371"/>
            <ac:spMk id="3" creationId="{C22B102A-ECBD-49B1-80F4-E6023FACB4DA}"/>
          </ac:spMkLst>
        </pc:spChg>
        <pc:picChg chg="del">
          <ac:chgData name="令原 陳" userId="3f6131dbec41c981" providerId="LiveId" clId="{90BA4AAA-FFE1-4DA7-B8C7-440C6370D342}" dt="2019-12-10T17:42:23.437" v="3215" actId="478"/>
          <ac:picMkLst>
            <pc:docMk/>
            <pc:sldMk cId="113422937" sldId="371"/>
            <ac:picMk id="6" creationId="{03154ED3-E461-48B3-8483-A13E88703E65}"/>
          </ac:picMkLst>
        </pc:picChg>
      </pc:sldChg>
      <pc:sldChg chg="modSp add del">
        <pc:chgData name="令原 陳" userId="3f6131dbec41c981" providerId="LiveId" clId="{90BA4AAA-FFE1-4DA7-B8C7-440C6370D342}" dt="2019-12-10T18:43:05.160" v="4711" actId="2696"/>
        <pc:sldMkLst>
          <pc:docMk/>
          <pc:sldMk cId="3077054608" sldId="372"/>
        </pc:sldMkLst>
        <pc:spChg chg="mod">
          <ac:chgData name="令原 陳" userId="3f6131dbec41c981" providerId="LiveId" clId="{90BA4AAA-FFE1-4DA7-B8C7-440C6370D342}" dt="2019-12-10T18:41:47.586" v="4677" actId="20577"/>
          <ac:spMkLst>
            <pc:docMk/>
            <pc:sldMk cId="3077054608" sldId="372"/>
            <ac:spMk id="2" creationId="{3F275364-52D2-4FB8-A6A6-C90348C0885B}"/>
          </ac:spMkLst>
        </pc:spChg>
        <pc:spChg chg="mod">
          <ac:chgData name="令原 陳" userId="3f6131dbec41c981" providerId="LiveId" clId="{90BA4AAA-FFE1-4DA7-B8C7-440C6370D342}" dt="2019-12-10T18:42:06.327" v="4678"/>
          <ac:spMkLst>
            <pc:docMk/>
            <pc:sldMk cId="3077054608" sldId="372"/>
            <ac:spMk id="3" creationId="{C22B102A-ECBD-49B1-80F4-E6023FACB4DA}"/>
          </ac:spMkLst>
        </pc:spChg>
      </pc:sldChg>
      <pc:sldChg chg="modSp add del">
        <pc:chgData name="令原 陳" userId="3f6131dbec41c981" providerId="LiveId" clId="{90BA4AAA-FFE1-4DA7-B8C7-440C6370D342}" dt="2019-12-10T17:51:00.922" v="3766" actId="2696"/>
        <pc:sldMkLst>
          <pc:docMk/>
          <pc:sldMk cId="329741181" sldId="373"/>
        </pc:sldMkLst>
        <pc:spChg chg="mod">
          <ac:chgData name="令原 陳" userId="3f6131dbec41c981" providerId="LiveId" clId="{90BA4AAA-FFE1-4DA7-B8C7-440C6370D342}" dt="2019-12-10T17:50:49.333" v="3760"/>
          <ac:spMkLst>
            <pc:docMk/>
            <pc:sldMk cId="329741181" sldId="373"/>
            <ac:spMk id="3" creationId="{C22B102A-ECBD-49B1-80F4-E6023FACB4DA}"/>
          </ac:spMkLst>
        </pc:spChg>
      </pc:sldChg>
    </pc:docChg>
  </pc:docChgLst>
  <pc:docChgLst>
    <pc:chgData name="令原 陳" userId="3f6131dbec41c981" providerId="LiveId" clId="{03297555-8905-4753-9E64-199669C36DB0}"/>
    <pc:docChg chg="undo redo custSel addSld delSld modSld sldOrd modMainMaster">
      <pc:chgData name="令原 陳" userId="3f6131dbec41c981" providerId="LiveId" clId="{03297555-8905-4753-9E64-199669C36DB0}" dt="2019-10-04T17:48:18.421" v="3584" actId="20577"/>
      <pc:docMkLst>
        <pc:docMk/>
      </pc:docMkLst>
      <pc:sldChg chg="delSp">
        <pc:chgData name="令原 陳" userId="3f6131dbec41c981" providerId="LiveId" clId="{03297555-8905-4753-9E64-199669C36DB0}" dt="2019-10-04T17:14:41.053" v="1763"/>
        <pc:sldMkLst>
          <pc:docMk/>
          <pc:sldMk cId="2674965367" sldId="266"/>
        </pc:sldMkLst>
        <pc:spChg chg="del">
          <ac:chgData name="令原 陳" userId="3f6131dbec41c981" providerId="LiveId" clId="{03297555-8905-4753-9E64-199669C36DB0}" dt="2019-10-04T17:14:41.053" v="1763"/>
          <ac:spMkLst>
            <pc:docMk/>
            <pc:sldMk cId="2674965367" sldId="266"/>
            <ac:spMk id="5" creationId="{85A9B686-E7D7-4792-9324-844F64A9057F}"/>
          </ac:spMkLst>
        </pc:spChg>
      </pc:sldChg>
      <pc:sldChg chg="delSp modSp">
        <pc:chgData name="令原 陳" userId="3f6131dbec41c981" providerId="LiveId" clId="{03297555-8905-4753-9E64-199669C36DB0}" dt="2019-10-04T17:23:18.870" v="2088" actId="20577"/>
        <pc:sldMkLst>
          <pc:docMk/>
          <pc:sldMk cId="2652058380" sldId="267"/>
        </pc:sldMkLst>
        <pc:spChg chg="mod">
          <ac:chgData name="令原 陳" userId="3f6131dbec41c981" providerId="LiveId" clId="{03297555-8905-4753-9E64-199669C36DB0}" dt="2019-10-04T16:41:20.300" v="536" actId="20577"/>
          <ac:spMkLst>
            <pc:docMk/>
            <pc:sldMk cId="2652058380" sldId="267"/>
            <ac:spMk id="2" creationId="{3F275364-52D2-4FB8-A6A6-C90348C0885B}"/>
          </ac:spMkLst>
        </pc:spChg>
        <pc:spChg chg="mod">
          <ac:chgData name="令原 陳" userId="3f6131dbec41c981" providerId="LiveId" clId="{03297555-8905-4753-9E64-199669C36DB0}" dt="2019-10-04T17:23:18.870" v="2088" actId="20577"/>
          <ac:spMkLst>
            <pc:docMk/>
            <pc:sldMk cId="2652058380" sldId="267"/>
            <ac:spMk id="3" creationId="{C22B102A-ECBD-49B1-80F4-E6023FACB4D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652058380" sldId="267"/>
            <ac:spMk id="4" creationId="{7B9E438B-D33B-45AA-A1D7-601972D2EBDD}"/>
          </ac:spMkLst>
        </pc:spChg>
      </pc:sldChg>
      <pc:sldChg chg="addSp delSp modSp">
        <pc:chgData name="令原 陳" userId="3f6131dbec41c981" providerId="LiveId" clId="{03297555-8905-4753-9E64-199669C36DB0}" dt="2019-10-04T17:16:14.362" v="1773"/>
        <pc:sldMkLst>
          <pc:docMk/>
          <pc:sldMk cId="829664983" sldId="268"/>
        </pc:sldMkLst>
        <pc:spChg chg="del">
          <ac:chgData name="令原 陳" userId="3f6131dbec41c981" providerId="LiveId" clId="{03297555-8905-4753-9E64-199669C36DB0}" dt="2019-10-04T17:15:12.189" v="1767" actId="478"/>
          <ac:spMkLst>
            <pc:docMk/>
            <pc:sldMk cId="829664983" sldId="268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829664983" sldId="268"/>
            <ac:spMk id="4" creationId="{09B9EB1B-CD98-4218-A2A3-C210E5EA561E}"/>
          </ac:spMkLst>
        </pc:spChg>
        <pc:spChg chg="add del mod">
          <ac:chgData name="令原 陳" userId="3f6131dbec41c981" providerId="LiveId" clId="{03297555-8905-4753-9E64-199669C36DB0}" dt="2019-10-04T17:16:14.362" v="1773"/>
          <ac:spMkLst>
            <pc:docMk/>
            <pc:sldMk cId="829664983" sldId="268"/>
            <ac:spMk id="5" creationId="{3033E8C2-FEAF-4F59-B54A-2BE5DC7B3B46}"/>
          </ac:spMkLst>
        </pc:spChg>
      </pc:sldChg>
      <pc:sldMasterChg chg="modSldLayout">
        <pc:chgData name="令原 陳" userId="3f6131dbec41c981" providerId="LiveId" clId="{03297555-8905-4753-9E64-199669C36DB0}" dt="2019-10-04T17:15:48.258" v="1769"/>
        <pc:sldMasterMkLst>
          <pc:docMk/>
          <pc:sldMasterMk cId="68599503" sldId="2147483672"/>
        </pc:sldMasterMkLst>
        <pc:sldLayoutChg chg="addSp delSp">
          <pc:chgData name="令原 陳" userId="3f6131dbec41c981" providerId="LiveId" clId="{03297555-8905-4753-9E64-199669C36DB0}" dt="2019-10-04T17:15:48.258" v="1769"/>
          <pc:sldLayoutMkLst>
            <pc:docMk/>
            <pc:sldMasterMk cId="68599503" sldId="2147483672"/>
            <pc:sldLayoutMk cId="2040004335" sldId="2147483686"/>
          </pc:sldLayoutMkLst>
          <pc:spChg chg="del">
            <ac:chgData name="令原 陳" userId="3f6131dbec41c981" providerId="LiveId" clId="{03297555-8905-4753-9E64-199669C36DB0}" dt="2019-10-04T17:15:47.811" v="1768" actId="478"/>
            <ac:spMkLst>
              <pc:docMk/>
              <pc:sldMasterMk cId="68599503" sldId="2147483672"/>
              <pc:sldLayoutMk cId="2040004335" sldId="2147483686"/>
              <ac:spMk id="4" creationId="{A4E8D0BC-65C9-44A2-9EB5-5E186CC2FFDF}"/>
            </ac:spMkLst>
          </pc:spChg>
          <pc:spChg chg="add">
            <ac:chgData name="令原 陳" userId="3f6131dbec41c981" providerId="LiveId" clId="{03297555-8905-4753-9E64-199669C36DB0}" dt="2019-10-04T17:15:48.258" v="1769"/>
            <ac:spMkLst>
              <pc:docMk/>
              <pc:sldMasterMk cId="68599503" sldId="2147483672"/>
              <pc:sldLayoutMk cId="2040004335" sldId="2147483686"/>
              <ac:spMk id="5" creationId="{A191C128-E90A-46A3-9E0B-A0B59792A2E9}"/>
            </ac:spMkLst>
          </pc:spChg>
        </pc:sldLayoutChg>
      </pc:sldMasterChg>
    </pc:docChg>
  </pc:docChgLst>
  <pc:docChgLst>
    <pc:chgData name="令原 陳" userId="3f6131dbec41c981" providerId="LiveId" clId="{613BDD59-6A96-4111-8005-BE4C356C780B}"/>
    <pc:docChg chg="undo custSel addSld delSld modSld modMainMaster">
      <pc:chgData name="令原 陳" userId="3f6131dbec41c981" providerId="LiveId" clId="{613BDD59-6A96-4111-8005-BE4C356C780B}" dt="2019-10-08T13:42:17.199" v="2622" actId="20577"/>
      <pc:docMkLst>
        <pc:docMk/>
      </pc:docMkLst>
      <pc:sldChg chg="modSp">
        <pc:chgData name="令原 陳" userId="3f6131dbec41c981" providerId="LiveId" clId="{613BDD59-6A96-4111-8005-BE4C356C780B}" dt="2019-10-07T03:04:33.870" v="16"/>
        <pc:sldMkLst>
          <pc:docMk/>
          <pc:sldMk cId="2674965367" sldId="266"/>
        </pc:sldMkLst>
        <pc:spChg chg="mod">
          <ac:chgData name="令原 陳" userId="3f6131dbec41c981" providerId="LiveId" clId="{613BDD59-6A96-4111-8005-BE4C356C780B}" dt="2019-10-07T03:04:33.870" v="16"/>
          <ac:spMkLst>
            <pc:docMk/>
            <pc:sldMk cId="2674965367" sldId="266"/>
            <ac:spMk id="3" creationId="{00000000-0000-0000-0000-000000000000}"/>
          </ac:spMkLst>
        </pc:spChg>
      </pc:sldChg>
      <pc:sldChg chg="addSp modSp">
        <pc:chgData name="令原 陳" userId="3f6131dbec41c981" providerId="LiveId" clId="{613BDD59-6A96-4111-8005-BE4C356C780B}" dt="2019-10-08T13:42:17.199" v="2622" actId="20577"/>
        <pc:sldMkLst>
          <pc:docMk/>
          <pc:sldMk cId="2652058380" sldId="267"/>
        </pc:sldMkLst>
        <pc:spChg chg="mod">
          <ac:chgData name="令原 陳" userId="3f6131dbec41c981" providerId="LiveId" clId="{613BDD59-6A96-4111-8005-BE4C356C780B}" dt="2019-10-08T13:42:17.199" v="2622" actId="20577"/>
          <ac:spMkLst>
            <pc:docMk/>
            <pc:sldMk cId="2652058380" sldId="267"/>
            <ac:spMk id="3" creationId="{C22B102A-ECBD-49B1-80F4-E6023FACB4DA}"/>
          </ac:spMkLst>
        </pc:spChg>
        <pc:spChg chg="add mod ord">
          <ac:chgData name="令原 陳" userId="3f6131dbec41c981" providerId="LiveId" clId="{613BDD59-6A96-4111-8005-BE4C356C780B}" dt="2019-10-08T13:41:48.016" v="2559" actId="14100"/>
          <ac:spMkLst>
            <pc:docMk/>
            <pc:sldMk cId="2652058380" sldId="267"/>
            <ac:spMk id="6" creationId="{3AFF788C-365D-4F0B-980F-F3F4AD4900B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0DDBB-6C65-4C4F-A5A8-FA21CB64A374}" type="datetimeFigureOut">
              <a:rPr lang="zh-TW" altLang="en-US" smtClean="0"/>
              <a:t>2020/12/10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7BEC9-698F-450E-9507-B6CD707CBF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932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DC1DF-AB02-46C0-AA2D-9227537AC8B4}" type="datetimeFigureOut">
              <a:rPr lang="zh-TW" altLang="en-US" smtClean="0"/>
              <a:t>2020/12/10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6134B-999F-416D-B7A2-24FCB5F4AE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1515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1pPr>
    <a:lvl2pPr marL="83584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2pPr>
    <a:lvl3pPr marL="1671686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3pPr>
    <a:lvl4pPr marL="250753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4pPr>
    <a:lvl5pPr marL="334337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5pPr>
    <a:lvl6pPr marL="417921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6pPr>
    <a:lvl7pPr marL="5015058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7pPr>
    <a:lvl8pPr marL="585090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8pPr>
    <a:lvl9pPr marL="668674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" y="0"/>
            <a:ext cx="16257204" cy="130048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16772" y="3435830"/>
            <a:ext cx="9437984" cy="2873900"/>
          </a:xfrm>
        </p:spPr>
        <p:txBody>
          <a:bodyPr anchor="b">
            <a:noAutofit/>
          </a:bodyPr>
          <a:lstStyle>
            <a:lvl1pPr algn="ctr">
              <a:defRPr sz="8533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16772" y="6823495"/>
            <a:ext cx="9437984" cy="2612434"/>
          </a:xfrm>
        </p:spPr>
        <p:txBody>
          <a:bodyPr anchor="t">
            <a:normAutofit/>
          </a:bodyPr>
          <a:lstStyle>
            <a:lvl1pPr marL="0" indent="0" algn="ctr">
              <a:buNone/>
              <a:defRPr sz="3556">
                <a:solidFill>
                  <a:schemeClr val="tx1"/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2964" y="9585023"/>
            <a:ext cx="1196935" cy="529825"/>
          </a:xfrm>
        </p:spPr>
        <p:txBody>
          <a:bodyPr/>
          <a:lstStyle/>
          <a:p>
            <a:fld id="{9A6D380D-751A-487F-8C2F-99F08B3E46FD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16771" y="9585023"/>
            <a:ext cx="7226418" cy="529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119676" y="9585023"/>
            <a:ext cx="735081" cy="529825"/>
          </a:xfrm>
        </p:spPr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590801" y="6582668"/>
            <a:ext cx="90899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608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6" y="9131454"/>
            <a:ext cx="12086638" cy="1074703"/>
          </a:xfrm>
        </p:spPr>
        <p:txBody>
          <a:bodyPr anchor="b">
            <a:normAutofit/>
          </a:bodyPr>
          <a:lstStyle>
            <a:lvl1pPr algn="ctr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4462" y="1958748"/>
            <a:ext cx="12607079" cy="637396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2206" y="10206157"/>
            <a:ext cx="12086638" cy="936224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B55A-69B8-4BE2-A06E-1F2CDB74E436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466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6" y="1719700"/>
            <a:ext cx="12086638" cy="5874460"/>
          </a:xfrm>
        </p:spPr>
        <p:txBody>
          <a:bodyPr anchor="ctr">
            <a:normAutofit/>
          </a:bodyPr>
          <a:lstStyle>
            <a:lvl1pPr algn="ctr">
              <a:defRPr sz="568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04" y="8107930"/>
            <a:ext cx="12086642" cy="3034457"/>
          </a:xfrm>
        </p:spPr>
        <p:txBody>
          <a:bodyPr anchor="ctr">
            <a:normAutofit/>
          </a:bodyPr>
          <a:lstStyle>
            <a:lvl1pPr marL="0" indent="0" algn="ctr"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F35D-ED75-4DD9-A0C8-6FE852B8FB89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272827" y="7851044"/>
            <a:ext cx="117447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55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2148" y="1862413"/>
            <a:ext cx="11378222" cy="4495489"/>
          </a:xfrm>
        </p:spPr>
        <p:txBody>
          <a:bodyPr anchor="ctr">
            <a:normAutofit/>
          </a:bodyPr>
          <a:lstStyle>
            <a:lvl1pPr algn="ctr">
              <a:defRPr sz="5689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44800" y="6357901"/>
            <a:ext cx="10476085" cy="1236258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200"/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01" y="8236375"/>
            <a:ext cx="12086645" cy="290601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89F3-30D5-4E79-A8C6-C045875FD9BB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511057" y="1716834"/>
            <a:ext cx="813012" cy="1108909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2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570673" y="5362479"/>
            <a:ext cx="813012" cy="1108909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 algn="r"/>
            <a:r>
              <a:rPr lang="en-US" sz="128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272828" y="7851044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689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11" y="6274050"/>
            <a:ext cx="12086628" cy="2785280"/>
          </a:xfrm>
        </p:spPr>
        <p:txBody>
          <a:bodyPr anchor="b">
            <a:normAutofit/>
          </a:bodyPr>
          <a:lstStyle>
            <a:lvl1pPr algn="l">
              <a:defRPr sz="5689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10" y="9059330"/>
            <a:ext cx="12086631" cy="1631573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9FC6-EC20-4DEE-B94F-B91C63B0ED41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7568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629" y="1862413"/>
            <a:ext cx="11244743" cy="4254659"/>
          </a:xfrm>
        </p:spPr>
        <p:txBody>
          <a:bodyPr anchor="ctr">
            <a:normAutofit/>
          </a:bodyPr>
          <a:lstStyle>
            <a:lvl1pPr algn="ctr">
              <a:defRPr sz="5689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2092210" y="6901214"/>
            <a:ext cx="12086631" cy="1681954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04" y="8589591"/>
            <a:ext cx="12086642" cy="2552794"/>
          </a:xfrm>
        </p:spPr>
        <p:txBody>
          <a:bodyPr anchor="t">
            <a:normAutofit/>
          </a:bodyPr>
          <a:lstStyle>
            <a:lvl1pPr marL="0" indent="0" algn="l">
              <a:buNone/>
              <a:defRPr sz="2844">
                <a:solidFill>
                  <a:schemeClr val="tx1"/>
                </a:solidFill>
              </a:defRPr>
            </a:lvl1pPr>
            <a:lvl2pPr marL="81281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36736-27C0-4B5D-BFC2-E418D0D82CB9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560996" y="1700778"/>
            <a:ext cx="813012" cy="1108909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599638" y="4945025"/>
            <a:ext cx="813012" cy="1108909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 algn="r"/>
            <a:r>
              <a:rPr lang="en-US" sz="14222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272828" y="6502400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732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5" y="1862412"/>
            <a:ext cx="12086638" cy="435098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689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2092210" y="6762496"/>
            <a:ext cx="12086631" cy="1716634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06" y="8477204"/>
            <a:ext cx="12086638" cy="2665182"/>
          </a:xfrm>
        </p:spPr>
        <p:txBody>
          <a:bodyPr anchor="t">
            <a:normAutofit/>
          </a:bodyPr>
          <a:lstStyle>
            <a:lvl1pPr marL="0" indent="0" algn="l">
              <a:buNone/>
              <a:defRPr sz="2844">
                <a:solidFill>
                  <a:schemeClr val="tx1"/>
                </a:solidFill>
              </a:defRPr>
            </a:lvl1pPr>
            <a:lvl2pPr marL="81281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72CD-4E57-418C-B337-E76C85288583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272835" y="6502400"/>
            <a:ext cx="11744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747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92204" y="4722035"/>
            <a:ext cx="12086642" cy="6420353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8284-BDB3-4F11-B4C5-FB4233644D07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272828" y="4465152"/>
            <a:ext cx="1174475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222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00741" y="1719701"/>
            <a:ext cx="2878098" cy="942268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92209" y="1719701"/>
            <a:ext cx="8738683" cy="9422683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1A903-738D-42C1-9C6B-C35C99D4A3C8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1103132" y="1719701"/>
            <a:ext cx="0" cy="942268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3823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4" y="7843838"/>
            <a:ext cx="11950096" cy="4330571"/>
          </a:xfrm>
        </p:spPr>
        <p:txBody>
          <a:bodyPr anchor="b">
            <a:noAutofit/>
          </a:bodyPr>
          <a:lstStyle>
            <a:lvl1pPr algn="r">
              <a:defRPr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Title</a:t>
            </a:r>
            <a:br>
              <a:rPr lang="en-US" altLang="zh-TW" dirty="0"/>
            </a:br>
            <a:r>
              <a:rPr lang="zh-TW" altLang="en-US" dirty="0"/>
              <a:t>給我三行</a:t>
            </a:r>
            <a:br>
              <a:rPr lang="en-US" altLang="zh-TW" dirty="0"/>
            </a:br>
            <a:r>
              <a:rPr lang="zh-TW" altLang="en-US" dirty="0"/>
              <a:t>越短越好 </a:t>
            </a:r>
            <a:r>
              <a:rPr lang="en-US" altLang="zh-TW" dirty="0"/>
              <a:t>please</a:t>
            </a:r>
            <a:endParaRPr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頁尾版面配置區 23"/>
          <p:cNvSpPr>
            <a:spLocks noGrp="1"/>
          </p:cNvSpPr>
          <p:nvPr>
            <p:ph type="ftr" sz="quarter" idx="12"/>
          </p:nvPr>
        </p:nvSpPr>
        <p:spPr>
          <a:xfrm rot="5400000">
            <a:off x="-2079542" y="4490406"/>
            <a:ext cx="9662515" cy="689705"/>
          </a:xfrm>
        </p:spPr>
        <p:txBody>
          <a:bodyPr/>
          <a:lstStyle>
            <a:lvl1pPr>
              <a:defRPr sz="4000">
                <a:solidFill>
                  <a:srgbClr val="4D4D4D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6" name="文字版面配置區 25"/>
          <p:cNvSpPr>
            <a:spLocks noGrp="1"/>
          </p:cNvSpPr>
          <p:nvPr>
            <p:ph type="body" sz="quarter" idx="13" hasCustomPrompt="1"/>
          </p:nvPr>
        </p:nvSpPr>
        <p:spPr>
          <a:xfrm>
            <a:off x="3725789" y="5956664"/>
            <a:ext cx="11949641" cy="1606550"/>
          </a:xfrm>
        </p:spPr>
        <p:txBody>
          <a:bodyPr/>
          <a:lstStyle>
            <a:lvl1pPr marL="0" indent="0" algn="r">
              <a:buNone/>
              <a:defRPr>
                <a:solidFill>
                  <a:srgbClr val="4D4D4D"/>
                </a:solidFill>
              </a:defRPr>
            </a:lvl1pPr>
          </a:lstStyle>
          <a:p>
            <a:pPr lvl="0"/>
            <a:r>
              <a:rPr lang="zh-TW" altLang="en-US" dirty="0"/>
              <a:t>作者</a:t>
            </a:r>
            <a:r>
              <a:rPr lang="en-US" altLang="zh-TW" dirty="0"/>
              <a:t>/</a:t>
            </a:r>
            <a:r>
              <a:rPr lang="zh-TW" altLang="en-US" dirty="0"/>
              <a:t>作者名字</a:t>
            </a:r>
            <a:endParaRPr lang="en-US" altLang="zh-TW" dirty="0"/>
          </a:p>
          <a:p>
            <a:pPr lvl="0"/>
            <a:r>
              <a:rPr lang="zh-TW" altLang="en-US" dirty="0"/>
              <a:t>日期</a:t>
            </a:r>
            <a:r>
              <a:rPr lang="en-US" altLang="zh-TW" dirty="0"/>
              <a:t>/</a:t>
            </a:r>
            <a:r>
              <a:rPr lang="zh-TW" altLang="en-US" dirty="0"/>
              <a:t>日期時間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2780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E282-2A8E-4DCF-8B13-1852A3B671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334300"/>
            <a:ext cx="14020800" cy="4029241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en-US"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pPr lvl="0" algn="r"/>
            <a:r>
              <a:rPr lang="zh-TW" altLang="en-US" dirty="0"/>
              <a:t>按一下以編輯母片標</a:t>
            </a:r>
            <a:br>
              <a:rPr lang="en-US" altLang="zh-TW" dirty="0"/>
            </a:br>
            <a:r>
              <a:rPr lang="zh-TW" altLang="en-US" dirty="0"/>
              <a:t>題樣式</a:t>
            </a:r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B0881B7-37A7-4197-8183-C5AF7D14E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3">
            <a:extLst>
              <a:ext uri="{FF2B5EF4-FFF2-40B4-BE49-F238E27FC236}">
                <a16:creationId xmlns:a16="http://schemas.microsoft.com/office/drawing/2014/main" id="{A191C128-E90A-46A3-9E0B-A0B59792A2E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5400000">
            <a:off x="-1560182" y="1738193"/>
            <a:ext cx="3682096" cy="548609"/>
          </a:xfrm>
        </p:spPr>
        <p:txBody>
          <a:bodyPr/>
          <a:lstStyle>
            <a:lvl1pPr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409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272827" y="4468167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7A072-F393-49FA-9AC8-B31D20CB1D8A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97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2827" y="3112605"/>
            <a:ext cx="11725394" cy="3456027"/>
          </a:xfrm>
        </p:spPr>
        <p:txBody>
          <a:bodyPr anchor="b">
            <a:normAutofit/>
          </a:bodyPr>
          <a:lstStyle>
            <a:lvl1pPr algn="ctr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72827" y="7082400"/>
            <a:ext cx="11725394" cy="2066991"/>
          </a:xfrm>
        </p:spPr>
        <p:txBody>
          <a:bodyPr anchor="t">
            <a:normAutofit/>
          </a:bodyPr>
          <a:lstStyle>
            <a:lvl1pPr marL="0" indent="0" algn="ctr">
              <a:buNone/>
              <a:defRPr sz="4267">
                <a:solidFill>
                  <a:schemeClr val="tx1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EC98-41F5-4431-92EF-237B27984545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2272829" y="6825514"/>
            <a:ext cx="11725392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12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272827" y="4468167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6" y="1735751"/>
            <a:ext cx="12086638" cy="247251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92206" y="4716408"/>
            <a:ext cx="5933440" cy="653707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58048" y="4716408"/>
            <a:ext cx="5933440" cy="653707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582EE-F803-42C1-A80D-3E44861C082B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891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10" y="5041367"/>
            <a:ext cx="5933440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accent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2210" y="6150188"/>
            <a:ext cx="5933440" cy="513256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2146" y="5041367"/>
            <a:ext cx="5933440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accent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2146" y="6150188"/>
            <a:ext cx="5933440" cy="513256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576-8E69-42AE-9A56-8015E7FD1154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2272828" y="4465152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89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5" y="1735751"/>
            <a:ext cx="12086640" cy="247251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40379-73B1-4579-BAAD-74B9C8AD370A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272828" y="4465152"/>
            <a:ext cx="117253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952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7BF3C-8520-436A-BDB7-781ED98BE656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2588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5" y="2633072"/>
            <a:ext cx="4509863" cy="2600960"/>
          </a:xfrm>
        </p:spPr>
        <p:txBody>
          <a:bodyPr anchor="b">
            <a:normAutofit/>
          </a:bodyPr>
          <a:lstStyle>
            <a:lvl1pPr algn="ctr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4555" y="1862414"/>
            <a:ext cx="6854292" cy="9279972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2205" y="5747798"/>
            <a:ext cx="4509863" cy="46239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1A5E-1C04-42B7-AD45-7EB439E520ED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272828" y="5523026"/>
            <a:ext cx="4148612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672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04" y="3572304"/>
            <a:ext cx="6457248" cy="2600960"/>
          </a:xfrm>
        </p:spPr>
        <p:txBody>
          <a:bodyPr anchor="b">
            <a:normAutofit/>
          </a:bodyPr>
          <a:lstStyle>
            <a:lvl1pPr algn="ctr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46" y="1958747"/>
            <a:ext cx="5207934" cy="908731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2205" y="6173263"/>
            <a:ext cx="6457246" cy="3467947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555A1-FD8F-4B13-8EE5-776F68F7B647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5536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" y="0"/>
            <a:ext cx="16271052" cy="130048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92206" y="1735751"/>
            <a:ext cx="12086638" cy="247251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04" y="4722035"/>
            <a:ext cx="12086642" cy="65327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00748" y="11302937"/>
            <a:ext cx="2041392" cy="529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8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6114E44-274A-419E-9B06-6C0DCB0B6D1D}" type="datetime1">
              <a:rPr lang="en-US" altLang="zh-TW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92205" y="11302937"/>
            <a:ext cx="9074964" cy="529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8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475717" y="11302937"/>
            <a:ext cx="703129" cy="529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8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974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80" r:id="rId19"/>
  </p:sldLayoutIdLst>
  <p:hf hdr="0" ftr="0" dt="0"/>
  <p:txStyles>
    <p:titleStyle>
      <a:lvl1pPr algn="ctr" defTabSz="812810" rtl="0" eaLnBrk="1" latinLnBrk="0" hangingPunct="1">
        <a:spcBef>
          <a:spcPct val="0"/>
        </a:spcBef>
        <a:buNone/>
        <a:defRPr sz="7111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08006" indent="-508006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4267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320817" indent="-508006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3556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2133627" indent="-508006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3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743234" indent="-304804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844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556044" indent="-304804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48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4470456" indent="-406405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48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5283266" indent="-406405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48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6096076" indent="-406405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48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6908886" indent="-406405" algn="l" defTabSz="812810" rtl="0" eaLnBrk="1" latinLnBrk="0" hangingPunct="1">
        <a:spcBef>
          <a:spcPct val="20000"/>
        </a:spcBef>
        <a:spcAft>
          <a:spcPts val="1067"/>
        </a:spcAft>
        <a:buClr>
          <a:schemeClr val="accent1"/>
        </a:buClr>
        <a:buSzPct val="115000"/>
        <a:buFont typeface="Arial"/>
        <a:buChar char="•"/>
        <a:defRPr sz="248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10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20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30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41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051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861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671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481" algn="l" defTabSz="8128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voip.csie.org/CN2020/data/agent.c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014330" y="6023317"/>
            <a:ext cx="12530666" cy="5926009"/>
          </a:xfrm>
        </p:spPr>
        <p:txBody>
          <a:bodyPr/>
          <a:lstStyle/>
          <a:p>
            <a:pPr marL="12700">
              <a:lnSpc>
                <a:spcPct val="120000"/>
              </a:lnSpc>
              <a:spcBef>
                <a:spcPts val="1850"/>
              </a:spcBef>
            </a:pPr>
            <a:r>
              <a:rPr lang="en-US" sz="6600" spc="2060" dirty="0">
                <a:solidFill>
                  <a:srgbClr val="013B4E"/>
                </a:solidFill>
                <a:latin typeface="Gill Sans MT"/>
                <a:cs typeface="Gill Sans MT"/>
              </a:rPr>
              <a:t>Assignment </a:t>
            </a:r>
            <a:r>
              <a:rPr lang="en-US" altLang="zh-TW" sz="6600" spc="2060" dirty="0">
                <a:solidFill>
                  <a:srgbClr val="013B4E"/>
                </a:solidFill>
                <a:latin typeface="Gill Sans MT"/>
                <a:cs typeface="Gill Sans MT"/>
              </a:rPr>
              <a:t>3</a:t>
            </a:r>
            <a:r>
              <a:rPr lang="en-US" sz="6600" spc="2060" dirty="0">
                <a:solidFill>
                  <a:srgbClr val="013B4E"/>
                </a:solidFill>
                <a:latin typeface="Gill Sans MT"/>
                <a:cs typeface="Gill Sans MT"/>
              </a:rPr>
              <a:t>-</a:t>
            </a:r>
            <a:br>
              <a:rPr lang="en-US" sz="6600" spc="2060" dirty="0">
                <a:solidFill>
                  <a:srgbClr val="013B4E"/>
                </a:solidFill>
                <a:latin typeface="Gill Sans MT"/>
                <a:cs typeface="Gill Sans MT"/>
              </a:rPr>
            </a:br>
            <a:r>
              <a:rPr lang="en-US" sz="6600" spc="2060" dirty="0">
                <a:solidFill>
                  <a:srgbClr val="013B4E"/>
                </a:solidFill>
                <a:latin typeface="Gill Sans MT"/>
              </a:rPr>
              <a:t>Retransmission</a:t>
            </a:r>
            <a:r>
              <a:rPr lang="zh-TW" altLang="en-US" sz="6600" spc="2060" dirty="0">
                <a:solidFill>
                  <a:srgbClr val="013B4E"/>
                </a:solidFill>
                <a:latin typeface="Gill Sans MT"/>
              </a:rPr>
              <a:t> </a:t>
            </a:r>
            <a:r>
              <a:rPr lang="en-US" altLang="zh-TW" sz="6600" spc="2060" dirty="0">
                <a:solidFill>
                  <a:srgbClr val="013B4E"/>
                </a:solidFill>
                <a:latin typeface="Gill Sans MT"/>
              </a:rPr>
              <a:t>&amp;</a:t>
            </a:r>
            <a:r>
              <a:rPr lang="en-US" sz="6600" spc="2060" dirty="0">
                <a:solidFill>
                  <a:srgbClr val="013B4E"/>
                </a:solidFill>
                <a:latin typeface="Gill Sans MT"/>
              </a:rPr>
              <a:t> </a:t>
            </a:r>
            <a:r>
              <a:rPr lang="en-US" altLang="zh-TW" sz="6600" spc="2060" dirty="0">
                <a:solidFill>
                  <a:srgbClr val="013B4E"/>
                </a:solidFill>
                <a:latin typeface="Gill Sans MT"/>
              </a:rPr>
              <a:t>Congestion Control</a:t>
            </a:r>
            <a:endParaRPr lang="en-US" sz="6600" spc="2060" dirty="0">
              <a:solidFill>
                <a:srgbClr val="013B4E"/>
              </a:solidFill>
              <a:latin typeface="Gill Sans MT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13"/>
          </p:nvPr>
        </p:nvSpPr>
        <p:spPr>
          <a:xfrm>
            <a:off x="3014330" y="5417126"/>
            <a:ext cx="11949641" cy="1662547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altLang="zh-TW" sz="3300" dirty="0">
                <a:latin typeface="Gill Sans MT"/>
              </a:rPr>
              <a:t>A I – C h u n   P a n g </a:t>
            </a:r>
            <a:r>
              <a:rPr lang="zh-TW" altLang="en-US" sz="3300" dirty="0">
                <a:latin typeface="Gill Sans MT"/>
              </a:rPr>
              <a:t> </a:t>
            </a:r>
            <a:r>
              <a:rPr lang="pt-BR" sz="3300" dirty="0">
                <a:latin typeface="Gill Sans MT"/>
              </a:rPr>
              <a:t>/   I n s t r u c t o r</a:t>
            </a:r>
          </a:p>
          <a:p>
            <a:pPr>
              <a:lnSpc>
                <a:spcPct val="150000"/>
              </a:lnSpc>
            </a:pPr>
            <a:r>
              <a:rPr lang="zh-TW" altLang="en-US" sz="3300" dirty="0">
                <a:latin typeface="Gill Sans MT"/>
              </a:rPr>
              <a:t>戴維均 陳昇 </a:t>
            </a:r>
            <a:r>
              <a:rPr lang="en-US" altLang="zh-TW" sz="3300" dirty="0">
                <a:latin typeface="Gill Sans MT"/>
              </a:rPr>
              <a:t>/  </a:t>
            </a:r>
            <a:r>
              <a:rPr lang="en-US" sz="3300" dirty="0">
                <a:latin typeface="Gill Sans MT"/>
              </a:rPr>
              <a:t>T . A . s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09AB60-93A2-4C51-98EA-C9F47AB6A2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496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4793227" y="4169032"/>
            <a:ext cx="4409763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383687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016152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029964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4925963" y="2587717"/>
            <a:ext cx="1206292" cy="1206292"/>
          </a:xfrm>
          <a:prstGeom prst="pie">
            <a:avLst>
              <a:gd name="adj1" fmla="val 1658814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5943601" y="3304979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6840544" y="1712691"/>
            <a:ext cx="315130" cy="440976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7B0EB1F-54B4-459A-B5A8-D6566804486A}"/>
              </a:ext>
            </a:extLst>
          </p:cNvPr>
          <p:cNvSpPr/>
          <p:nvPr/>
        </p:nvSpPr>
        <p:spPr>
          <a:xfrm>
            <a:off x="8303338" y="5060662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7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93F2F9A-FC59-4B10-A71C-36B48B91B76F}"/>
              </a:ext>
            </a:extLst>
          </p:cNvPr>
          <p:cNvSpPr/>
          <p:nvPr/>
        </p:nvSpPr>
        <p:spPr>
          <a:xfrm>
            <a:off x="7403686" y="6213447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6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4DCFF96-35C0-43F1-AEDE-550BFF274CFF}"/>
              </a:ext>
            </a:extLst>
          </p:cNvPr>
          <p:cNvSpPr/>
          <p:nvPr/>
        </p:nvSpPr>
        <p:spPr>
          <a:xfrm>
            <a:off x="5604382" y="697203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27D259F-9692-46E5-BD9B-596F87EDC4AD}"/>
              </a:ext>
            </a:extLst>
          </p:cNvPr>
          <p:cNvSpPr/>
          <p:nvPr/>
        </p:nvSpPr>
        <p:spPr>
          <a:xfrm>
            <a:off x="6504034" y="8134502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037BEC4-7E6A-4C3A-B874-98B84EE3B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1310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4793227" y="4169032"/>
            <a:ext cx="4409763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389398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082845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8690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4925963" y="2587717"/>
            <a:ext cx="1206292" cy="1206292"/>
          </a:xfrm>
          <a:prstGeom prst="pie">
            <a:avLst>
              <a:gd name="adj1" fmla="val 546843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5943601" y="3304979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6840544" y="1712691"/>
            <a:ext cx="315130" cy="440976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7B0EB1F-54B4-459A-B5A8-D6566804486A}"/>
              </a:ext>
            </a:extLst>
          </p:cNvPr>
          <p:cNvSpPr/>
          <p:nvPr/>
        </p:nvSpPr>
        <p:spPr>
          <a:xfrm>
            <a:off x="8332834" y="9694598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7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93F2F9A-FC59-4B10-A71C-36B48B91B76F}"/>
              </a:ext>
            </a:extLst>
          </p:cNvPr>
          <p:cNvSpPr/>
          <p:nvPr/>
        </p:nvSpPr>
        <p:spPr>
          <a:xfrm>
            <a:off x="7433182" y="10847383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6</a:t>
            </a:r>
          </a:p>
        </p:txBody>
      </p:sp>
      <p:sp>
        <p:nvSpPr>
          <p:cNvPr id="20" name="Google Shape;205;p25">
            <a:extLst>
              <a:ext uri="{FF2B5EF4-FFF2-40B4-BE49-F238E27FC236}">
                <a16:creationId xmlns:a16="http://schemas.microsoft.com/office/drawing/2014/main" id="{C7CC67ED-BEF8-4A5F-8968-FC64CCAEAD04}"/>
              </a:ext>
            </a:extLst>
          </p:cNvPr>
          <p:cNvSpPr txBox="1"/>
          <p:nvPr/>
        </p:nvSpPr>
        <p:spPr>
          <a:xfrm>
            <a:off x="7134413" y="11516876"/>
            <a:ext cx="15671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Discard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37FE5B0-6DC1-4A37-9597-EC8A2769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10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4793227" y="4169032"/>
            <a:ext cx="4409763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426161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465966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764866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5943601" y="3304979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6840544" y="1712691"/>
            <a:ext cx="315130" cy="440976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385928E-7F11-46BB-A606-3288D87FA0B3}"/>
              </a:ext>
            </a:extLst>
          </p:cNvPr>
          <p:cNvSpPr txBox="1"/>
          <p:nvPr/>
        </p:nvSpPr>
        <p:spPr>
          <a:xfrm>
            <a:off x="4018936" y="3258172"/>
            <a:ext cx="2168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rgbClr val="C3866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Timeout!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3901EDD-6121-4EDB-9789-525B66577F3D}"/>
              </a:ext>
            </a:extLst>
          </p:cNvPr>
          <p:cNvSpPr/>
          <p:nvPr/>
        </p:nvSpPr>
        <p:spPr>
          <a:xfrm>
            <a:off x="7228348" y="7746542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DDEBF92-E935-4D4A-B6D5-32CF72486320}"/>
              </a:ext>
            </a:extLst>
          </p:cNvPr>
          <p:cNvSpPr/>
          <p:nvPr/>
        </p:nvSpPr>
        <p:spPr>
          <a:xfrm>
            <a:off x="8128000" y="8909008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CD2777C-3170-45A3-9277-0E7C1C3C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6870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4793227" y="4169032"/>
            <a:ext cx="4409763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387674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952890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210301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5943601" y="3304979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6840544" y="1712691"/>
            <a:ext cx="315130" cy="440976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局部圓 20">
            <a:extLst>
              <a:ext uri="{FF2B5EF4-FFF2-40B4-BE49-F238E27FC236}">
                <a16:creationId xmlns:a16="http://schemas.microsoft.com/office/drawing/2014/main" id="{F2386AC1-2F79-4580-BD6B-E6E0637A3F49}"/>
              </a:ext>
            </a:extLst>
          </p:cNvPr>
          <p:cNvSpPr/>
          <p:nvPr/>
        </p:nvSpPr>
        <p:spPr>
          <a:xfrm>
            <a:off x="4636512" y="2608541"/>
            <a:ext cx="1206292" cy="1206292"/>
          </a:xfrm>
          <a:prstGeom prst="pie">
            <a:avLst>
              <a:gd name="adj1" fmla="val 19730466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3F9F1E2-C8E6-4E6A-8AA2-04C856F1746C}"/>
              </a:ext>
            </a:extLst>
          </p:cNvPr>
          <p:cNvSpPr/>
          <p:nvPr/>
        </p:nvSpPr>
        <p:spPr>
          <a:xfrm>
            <a:off x="5670751" y="4761900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A4D61D9-94F5-4084-976B-F41F796B7CAD}"/>
              </a:ext>
            </a:extLst>
          </p:cNvPr>
          <p:cNvSpPr/>
          <p:nvPr/>
        </p:nvSpPr>
        <p:spPr>
          <a:xfrm>
            <a:off x="4793227" y="6062455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3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C02D55B-0FB8-4CE9-A689-8C53C9CA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498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5316661"/>
            <a:ext cx="14020800" cy="4029241"/>
          </a:xfrm>
        </p:spPr>
        <p:txBody>
          <a:bodyPr/>
          <a:lstStyle/>
          <a:p>
            <a:r>
              <a:rPr lang="en-US" sz="7200" dirty="0"/>
              <a:t>Go-Back-N with Congestion Control</a:t>
            </a:r>
            <a:endParaRPr lang="en-US" sz="7200" spc="2060" dirty="0">
              <a:solidFill>
                <a:srgbClr val="013B4E"/>
              </a:solidFill>
              <a:latin typeface="Gill Sans MT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ED82663-42C3-4C54-8062-D4C9603B74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7029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Sender sends Data 1</a:t>
            </a:r>
          </a:p>
          <a:p>
            <a:r>
              <a:rPr lang="en-US" dirty="0"/>
              <a:t>Congestion window = 1. Threshold = 2</a:t>
            </a:r>
          </a:p>
          <a:p>
            <a:r>
              <a:rPr lang="en-US" dirty="0"/>
              <a:t>Receiver sends ACK 1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CD7E3C6-66CD-4FB1-B504-FB47B90B2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103420"/>
              </p:ext>
            </p:extLst>
          </p:nvPr>
        </p:nvGraphicFramePr>
        <p:xfrm>
          <a:off x="4291781" y="9690364"/>
          <a:ext cx="889328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73022"/>
              </p:ext>
            </p:extLst>
          </p:nvPr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1625620" rtl="0" eaLnBrk="1" latinLnBrk="0" hangingPunct="1"/>
                      <a:endParaRPr lang="en-US" sz="32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625620" rtl="0" eaLnBrk="1" latinLnBrk="0" hangingPunct="1"/>
                      <a:endParaRPr lang="en-US" sz="32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6" name="Google Shape;172;p23">
            <a:extLst>
              <a:ext uri="{FF2B5EF4-FFF2-40B4-BE49-F238E27FC236}">
                <a16:creationId xmlns:a16="http://schemas.microsoft.com/office/drawing/2014/main" id="{65D4444F-C102-49FD-A601-B3CFC8E4EAAD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7" name="Google Shape;174;p23">
            <a:extLst>
              <a:ext uri="{FF2B5EF4-FFF2-40B4-BE49-F238E27FC236}">
                <a16:creationId xmlns:a16="http://schemas.microsoft.com/office/drawing/2014/main" id="{77C4F5EB-ECF2-40BD-AD68-536A844F3B76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D88E6BE-13A0-4E2A-9C25-E9092EBCB0B1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267909B-F85D-4C0E-BDA4-7F566E1EDC3F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3298E300-87D8-4986-A6FB-5695DD6B7513}"/>
              </a:ext>
            </a:extLst>
          </p:cNvPr>
          <p:cNvSpPr/>
          <p:nvPr/>
        </p:nvSpPr>
        <p:spPr>
          <a:xfrm>
            <a:off x="4152326" y="10272904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1</a:t>
            </a:r>
          </a:p>
        </p:txBody>
      </p:sp>
      <p:sp>
        <p:nvSpPr>
          <p:cNvPr id="21" name="箭號: 向上 20">
            <a:extLst>
              <a:ext uri="{FF2B5EF4-FFF2-40B4-BE49-F238E27FC236}">
                <a16:creationId xmlns:a16="http://schemas.microsoft.com/office/drawing/2014/main" id="{6056DF76-E14C-4E08-993B-A823C5B277F4}"/>
              </a:ext>
            </a:extLst>
          </p:cNvPr>
          <p:cNvSpPr/>
          <p:nvPr/>
        </p:nvSpPr>
        <p:spPr>
          <a:xfrm>
            <a:off x="4626956" y="10478143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1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FF418C3-9DE0-4B04-9EAC-CFBD4B342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5714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Sender sends Data 2,3</a:t>
            </a:r>
          </a:p>
          <a:p>
            <a:r>
              <a:rPr lang="en-US" dirty="0"/>
              <a:t>Congestion window =2, Threshold =2;</a:t>
            </a:r>
          </a:p>
          <a:p>
            <a:r>
              <a:rPr lang="en-US" dirty="0"/>
              <a:t>Receiver sends ACK 2,3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557976"/>
              </p:ext>
            </p:extLst>
          </p:nvPr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625620" rtl="0" eaLnBrk="1" latinLnBrk="0" hangingPunct="1"/>
                      <a:endParaRPr lang="en-US" sz="32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C4EF8D9-FE51-4DE9-B3D1-9DA817D02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403231"/>
              </p:ext>
            </p:extLst>
          </p:nvPr>
        </p:nvGraphicFramePr>
        <p:xfrm>
          <a:off x="5180722" y="9670848"/>
          <a:ext cx="177865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12" name="Google Shape;172;p23">
            <a:extLst>
              <a:ext uri="{FF2B5EF4-FFF2-40B4-BE49-F238E27FC236}">
                <a16:creationId xmlns:a16="http://schemas.microsoft.com/office/drawing/2014/main" id="{A8964173-2848-45B5-97FA-D14ACD6E43D2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3" name="Google Shape;174;p23">
            <a:extLst>
              <a:ext uri="{FF2B5EF4-FFF2-40B4-BE49-F238E27FC236}">
                <a16:creationId xmlns:a16="http://schemas.microsoft.com/office/drawing/2014/main" id="{9C12F0FD-1085-494F-83D7-3E960D46BCD4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E93AAB6-14A8-46ED-86F2-ABA45FC08AEF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3FED2C-361F-4F6A-9122-FB2527A9C707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220E09CA-06CE-4AF1-8360-AA3FFC82D20E}"/>
              </a:ext>
            </a:extLst>
          </p:cNvPr>
          <p:cNvSpPr/>
          <p:nvPr/>
        </p:nvSpPr>
        <p:spPr>
          <a:xfrm>
            <a:off x="5042946" y="10265845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2</a:t>
            </a:r>
          </a:p>
        </p:txBody>
      </p:sp>
      <p:sp>
        <p:nvSpPr>
          <p:cNvPr id="18" name="箭號: 向上 17">
            <a:extLst>
              <a:ext uri="{FF2B5EF4-FFF2-40B4-BE49-F238E27FC236}">
                <a16:creationId xmlns:a16="http://schemas.microsoft.com/office/drawing/2014/main" id="{50A8210E-7D01-47A6-803F-CD74786A908E}"/>
              </a:ext>
            </a:extLst>
          </p:cNvPr>
          <p:cNvSpPr/>
          <p:nvPr/>
        </p:nvSpPr>
        <p:spPr>
          <a:xfrm>
            <a:off x="5517576" y="10471084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21" name="箭號: 向下 20">
            <a:extLst>
              <a:ext uri="{FF2B5EF4-FFF2-40B4-BE49-F238E27FC236}">
                <a16:creationId xmlns:a16="http://schemas.microsoft.com/office/drawing/2014/main" id="{63103852-A247-4E2D-9C38-AC587F8EE742}"/>
              </a:ext>
            </a:extLst>
          </p:cNvPr>
          <p:cNvSpPr/>
          <p:nvPr/>
        </p:nvSpPr>
        <p:spPr>
          <a:xfrm>
            <a:off x="5969124" y="10265845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3</a:t>
            </a:r>
          </a:p>
        </p:txBody>
      </p:sp>
      <p:sp>
        <p:nvSpPr>
          <p:cNvPr id="22" name="箭號: 向上 21">
            <a:extLst>
              <a:ext uri="{FF2B5EF4-FFF2-40B4-BE49-F238E27FC236}">
                <a16:creationId xmlns:a16="http://schemas.microsoft.com/office/drawing/2014/main" id="{E1B8D519-6A52-4503-8974-074C40467383}"/>
              </a:ext>
            </a:extLst>
          </p:cNvPr>
          <p:cNvSpPr/>
          <p:nvPr/>
        </p:nvSpPr>
        <p:spPr>
          <a:xfrm>
            <a:off x="6443754" y="10471084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9E7B55C-0898-4D89-A4C8-11E63942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44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4515728"/>
            <a:ext cx="13175343" cy="7523871"/>
          </a:xfrm>
        </p:spPr>
        <p:txBody>
          <a:bodyPr/>
          <a:lstStyle/>
          <a:p>
            <a:r>
              <a:rPr lang="en-US" dirty="0"/>
              <a:t>Sender sends Data 4,5,6</a:t>
            </a:r>
          </a:p>
          <a:p>
            <a:r>
              <a:rPr lang="en-US" dirty="0"/>
              <a:t>Congestion window =</a:t>
            </a:r>
            <a:r>
              <a:rPr lang="zh-TW" altLang="en-US" dirty="0"/>
              <a:t> </a:t>
            </a:r>
            <a:r>
              <a:rPr lang="en-US" dirty="0"/>
              <a:t>3; Threshold =</a:t>
            </a:r>
            <a:r>
              <a:rPr lang="zh-TW" altLang="en-US" dirty="0"/>
              <a:t> </a:t>
            </a:r>
            <a:r>
              <a:rPr lang="en-US" dirty="0"/>
              <a:t>2;</a:t>
            </a:r>
          </a:p>
          <a:p>
            <a:r>
              <a:rPr lang="en-US" dirty="0"/>
              <a:t>Receiver drops Data 5, sends ACK 3, drops Data 6, </a:t>
            </a:r>
            <a:br>
              <a:rPr lang="en-US" dirty="0"/>
            </a:br>
            <a:r>
              <a:rPr lang="en-US" dirty="0"/>
              <a:t>sends ACK 3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15171"/>
              </p:ext>
            </p:extLst>
          </p:nvPr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C4EF8D9-FE51-4DE9-B3D1-9DA817D02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079797"/>
              </p:ext>
            </p:extLst>
          </p:nvPr>
        </p:nvGraphicFramePr>
        <p:xfrm>
          <a:off x="6943051" y="9674460"/>
          <a:ext cx="1780622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311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90311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</a:tblGrid>
              <a:tr h="228899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12" name="Google Shape;172;p23">
            <a:extLst>
              <a:ext uri="{FF2B5EF4-FFF2-40B4-BE49-F238E27FC236}">
                <a16:creationId xmlns:a16="http://schemas.microsoft.com/office/drawing/2014/main" id="{A8964173-2848-45B5-97FA-D14ACD6E43D2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3" name="Google Shape;174;p23">
            <a:extLst>
              <a:ext uri="{FF2B5EF4-FFF2-40B4-BE49-F238E27FC236}">
                <a16:creationId xmlns:a16="http://schemas.microsoft.com/office/drawing/2014/main" id="{9C12F0FD-1085-494F-83D7-3E960D46BCD4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E93AAB6-14A8-46ED-86F2-ABA45FC08AEF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3FED2C-361F-4F6A-9122-FB2527A9C707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220E09CA-06CE-4AF1-8360-AA3FFC82D20E}"/>
              </a:ext>
            </a:extLst>
          </p:cNvPr>
          <p:cNvSpPr/>
          <p:nvPr/>
        </p:nvSpPr>
        <p:spPr>
          <a:xfrm>
            <a:off x="6817045" y="10262306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21" name="箭號: 向下 20">
            <a:extLst>
              <a:ext uri="{FF2B5EF4-FFF2-40B4-BE49-F238E27FC236}">
                <a16:creationId xmlns:a16="http://schemas.microsoft.com/office/drawing/2014/main" id="{63103852-A247-4E2D-9C38-AC587F8EE742}"/>
              </a:ext>
            </a:extLst>
          </p:cNvPr>
          <p:cNvSpPr/>
          <p:nvPr/>
        </p:nvSpPr>
        <p:spPr>
          <a:xfrm>
            <a:off x="7743223" y="10262306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5</a:t>
            </a:r>
          </a:p>
        </p:txBody>
      </p:sp>
      <p:sp>
        <p:nvSpPr>
          <p:cNvPr id="22" name="箭號: 向上 21">
            <a:extLst>
              <a:ext uri="{FF2B5EF4-FFF2-40B4-BE49-F238E27FC236}">
                <a16:creationId xmlns:a16="http://schemas.microsoft.com/office/drawing/2014/main" id="{E1B8D519-6A52-4503-8974-074C40467383}"/>
              </a:ext>
            </a:extLst>
          </p:cNvPr>
          <p:cNvSpPr/>
          <p:nvPr/>
        </p:nvSpPr>
        <p:spPr>
          <a:xfrm>
            <a:off x="8217853" y="10467545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19" name="Google Shape;205;p25">
            <a:extLst>
              <a:ext uri="{FF2B5EF4-FFF2-40B4-BE49-F238E27FC236}">
                <a16:creationId xmlns:a16="http://schemas.microsoft.com/office/drawing/2014/main" id="{DFC7A68A-56CB-4D82-81B7-B28828B42AB9}"/>
              </a:ext>
            </a:extLst>
          </p:cNvPr>
          <p:cNvSpPr txBox="1"/>
          <p:nvPr/>
        </p:nvSpPr>
        <p:spPr>
          <a:xfrm>
            <a:off x="7510943" y="11750835"/>
            <a:ext cx="15671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Discard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十字形 4">
            <a:extLst>
              <a:ext uri="{FF2B5EF4-FFF2-40B4-BE49-F238E27FC236}">
                <a16:creationId xmlns:a16="http://schemas.microsoft.com/office/drawing/2014/main" id="{DC65FD7C-0DF1-49A2-9DEF-7F5881609023}"/>
              </a:ext>
            </a:extLst>
          </p:cNvPr>
          <p:cNvSpPr/>
          <p:nvPr/>
        </p:nvSpPr>
        <p:spPr>
          <a:xfrm rot="18846085">
            <a:off x="6802297" y="10702711"/>
            <a:ext cx="693898" cy="648929"/>
          </a:xfrm>
          <a:prstGeom prst="plus">
            <a:avLst>
              <a:gd name="adj" fmla="val 38636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205;p25">
            <a:extLst>
              <a:ext uri="{FF2B5EF4-FFF2-40B4-BE49-F238E27FC236}">
                <a16:creationId xmlns:a16="http://schemas.microsoft.com/office/drawing/2014/main" id="{91B9705A-A43E-4B61-819C-4C126A81D4BF}"/>
              </a:ext>
            </a:extLst>
          </p:cNvPr>
          <p:cNvSpPr txBox="1"/>
          <p:nvPr/>
        </p:nvSpPr>
        <p:spPr>
          <a:xfrm>
            <a:off x="9081055" y="11286043"/>
            <a:ext cx="15671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Discard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BBB4EE71-62EA-4387-9361-ADE234208F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341150"/>
              </p:ext>
            </p:extLst>
          </p:nvPr>
        </p:nvGraphicFramePr>
        <p:xfrm>
          <a:off x="9319033" y="9667235"/>
          <a:ext cx="890311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311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228899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altLang="zh-TW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4000A38A-748E-4E42-B4D7-E9BF0DB33341}"/>
              </a:ext>
            </a:extLst>
          </p:cNvPr>
          <p:cNvSpPr/>
          <p:nvPr/>
        </p:nvSpPr>
        <p:spPr>
          <a:xfrm>
            <a:off x="9192852" y="10249770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4D4D4D"/>
                </a:solidFill>
              </a:rPr>
              <a:t>6</a:t>
            </a:r>
            <a:endParaRPr lang="en-US" sz="2400" b="1" dirty="0">
              <a:solidFill>
                <a:srgbClr val="4D4D4D"/>
              </a:solidFill>
            </a:endParaRPr>
          </a:p>
        </p:txBody>
      </p:sp>
      <p:sp>
        <p:nvSpPr>
          <p:cNvPr id="25" name="箭號: 向上 24">
            <a:extLst>
              <a:ext uri="{FF2B5EF4-FFF2-40B4-BE49-F238E27FC236}">
                <a16:creationId xmlns:a16="http://schemas.microsoft.com/office/drawing/2014/main" id="{9BFF0990-7D3D-4304-96D7-69BF750E846F}"/>
              </a:ext>
            </a:extLst>
          </p:cNvPr>
          <p:cNvSpPr/>
          <p:nvPr/>
        </p:nvSpPr>
        <p:spPr>
          <a:xfrm>
            <a:off x="9667482" y="10455009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FAC8B47-4FD4-43D1-85D1-DD23A65A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972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4501662"/>
            <a:ext cx="13175343" cy="7537938"/>
          </a:xfrm>
        </p:spPr>
        <p:txBody>
          <a:bodyPr/>
          <a:lstStyle/>
          <a:p>
            <a:r>
              <a:rPr lang="en-US" dirty="0"/>
              <a:t>Sender sends Data 4</a:t>
            </a:r>
          </a:p>
          <a:p>
            <a:r>
              <a:rPr lang="en-US" dirty="0"/>
              <a:t>Congestion window = 1, Threshold = 1;</a:t>
            </a:r>
          </a:p>
          <a:p>
            <a:r>
              <a:rPr lang="en-US" dirty="0"/>
              <a:t>Receiver sends ACK 4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/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C4EF8D9-FE51-4DE9-B3D1-9DA817D02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422896"/>
              </p:ext>
            </p:extLst>
          </p:nvPr>
        </p:nvGraphicFramePr>
        <p:xfrm>
          <a:off x="6943051" y="9674460"/>
          <a:ext cx="890311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311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228899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12" name="Google Shape;172;p23">
            <a:extLst>
              <a:ext uri="{FF2B5EF4-FFF2-40B4-BE49-F238E27FC236}">
                <a16:creationId xmlns:a16="http://schemas.microsoft.com/office/drawing/2014/main" id="{A8964173-2848-45B5-97FA-D14ACD6E43D2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3" name="Google Shape;174;p23">
            <a:extLst>
              <a:ext uri="{FF2B5EF4-FFF2-40B4-BE49-F238E27FC236}">
                <a16:creationId xmlns:a16="http://schemas.microsoft.com/office/drawing/2014/main" id="{9C12F0FD-1085-494F-83D7-3E960D46BCD4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E93AAB6-14A8-46ED-86F2-ABA45FC08AEF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3FED2C-361F-4F6A-9122-FB2527A9C707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箭號: 向下 16">
            <a:extLst>
              <a:ext uri="{FF2B5EF4-FFF2-40B4-BE49-F238E27FC236}">
                <a16:creationId xmlns:a16="http://schemas.microsoft.com/office/drawing/2014/main" id="{220E09CA-06CE-4AF1-8360-AA3FFC82D20E}"/>
              </a:ext>
            </a:extLst>
          </p:cNvPr>
          <p:cNvSpPr/>
          <p:nvPr/>
        </p:nvSpPr>
        <p:spPr>
          <a:xfrm>
            <a:off x="6817045" y="10262306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26" name="箭號: 向上 25">
            <a:extLst>
              <a:ext uri="{FF2B5EF4-FFF2-40B4-BE49-F238E27FC236}">
                <a16:creationId xmlns:a16="http://schemas.microsoft.com/office/drawing/2014/main" id="{719A53FF-A6AD-4570-A884-FAC32B662FD9}"/>
              </a:ext>
            </a:extLst>
          </p:cNvPr>
          <p:cNvSpPr/>
          <p:nvPr/>
        </p:nvSpPr>
        <p:spPr>
          <a:xfrm>
            <a:off x="7285919" y="10492891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4</a:t>
            </a:r>
            <a:endParaRPr lang="en-US" sz="24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670F9C-1DE8-4ABB-B988-FCCF382B5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2188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4726744"/>
            <a:ext cx="13175343" cy="7312855"/>
          </a:xfrm>
        </p:spPr>
        <p:txBody>
          <a:bodyPr/>
          <a:lstStyle/>
          <a:p>
            <a:r>
              <a:rPr lang="en-US" dirty="0"/>
              <a:t>Sender sends Data 5,6</a:t>
            </a:r>
          </a:p>
          <a:p>
            <a:r>
              <a:rPr lang="en-US" dirty="0"/>
              <a:t>Congestion window =</a:t>
            </a:r>
            <a:r>
              <a:rPr lang="zh-TW" altLang="en-US" dirty="0"/>
              <a:t> </a:t>
            </a:r>
            <a:r>
              <a:rPr lang="en-US" altLang="zh-TW" dirty="0"/>
              <a:t>2</a:t>
            </a:r>
            <a:r>
              <a:rPr lang="en-US" dirty="0"/>
              <a:t>; Threshold =</a:t>
            </a:r>
            <a:r>
              <a:rPr lang="zh-TW" altLang="en-US" dirty="0"/>
              <a:t> </a:t>
            </a:r>
            <a:r>
              <a:rPr lang="en-US" altLang="zh-TW" dirty="0"/>
              <a:t>1</a:t>
            </a:r>
            <a:r>
              <a:rPr lang="en-US" dirty="0"/>
              <a:t>;</a:t>
            </a:r>
          </a:p>
          <a:p>
            <a:r>
              <a:rPr lang="en-US" dirty="0"/>
              <a:t>Receiver sends ACK 5, </a:t>
            </a:r>
            <a:r>
              <a:rPr lang="en-US" u="sng" dirty="0"/>
              <a:t>drops</a:t>
            </a:r>
            <a:r>
              <a:rPr lang="en-US" dirty="0"/>
              <a:t> Data 6, flush buffer()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374173"/>
              </p:ext>
            </p:extLst>
          </p:nvPr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6256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2" name="Google Shape;172;p23">
            <a:extLst>
              <a:ext uri="{FF2B5EF4-FFF2-40B4-BE49-F238E27FC236}">
                <a16:creationId xmlns:a16="http://schemas.microsoft.com/office/drawing/2014/main" id="{A8964173-2848-45B5-97FA-D14ACD6E43D2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3" name="Google Shape;174;p23">
            <a:extLst>
              <a:ext uri="{FF2B5EF4-FFF2-40B4-BE49-F238E27FC236}">
                <a16:creationId xmlns:a16="http://schemas.microsoft.com/office/drawing/2014/main" id="{9C12F0FD-1085-494F-83D7-3E960D46BCD4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E93AAB6-14A8-46ED-86F2-ABA45FC08AEF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C3FED2C-361F-4F6A-9122-FB2527A9C707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Google Shape;205;p25">
            <a:extLst>
              <a:ext uri="{FF2B5EF4-FFF2-40B4-BE49-F238E27FC236}">
                <a16:creationId xmlns:a16="http://schemas.microsoft.com/office/drawing/2014/main" id="{91B9705A-A43E-4B61-819C-4C126A81D4BF}"/>
              </a:ext>
            </a:extLst>
          </p:cNvPr>
          <p:cNvSpPr txBox="1"/>
          <p:nvPr/>
        </p:nvSpPr>
        <p:spPr>
          <a:xfrm>
            <a:off x="8953402" y="11116766"/>
            <a:ext cx="186669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Buffer Overflow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BBB4EE71-62EA-4387-9361-ADE234208F9B}"/>
              </a:ext>
            </a:extLst>
          </p:cNvPr>
          <p:cNvGraphicFramePr>
            <a:graphicFrameLocks noGrp="1"/>
          </p:cNvGraphicFramePr>
          <p:nvPr/>
        </p:nvGraphicFramePr>
        <p:xfrm>
          <a:off x="9319033" y="9667235"/>
          <a:ext cx="890311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311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228899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altLang="zh-TW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4000A38A-748E-4E42-B4D7-E9BF0DB33341}"/>
              </a:ext>
            </a:extLst>
          </p:cNvPr>
          <p:cNvSpPr/>
          <p:nvPr/>
        </p:nvSpPr>
        <p:spPr>
          <a:xfrm>
            <a:off x="9192852" y="10249770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4D4D4D"/>
                </a:solidFill>
              </a:rPr>
              <a:t>6</a:t>
            </a:r>
            <a:endParaRPr lang="en-US" sz="2400" b="1" dirty="0">
              <a:solidFill>
                <a:srgbClr val="4D4D4D"/>
              </a:solidFill>
            </a:endParaRPr>
          </a:p>
        </p:txBody>
      </p:sp>
      <p:sp>
        <p:nvSpPr>
          <p:cNvPr id="25" name="箭號: 向上 24">
            <a:extLst>
              <a:ext uri="{FF2B5EF4-FFF2-40B4-BE49-F238E27FC236}">
                <a16:creationId xmlns:a16="http://schemas.microsoft.com/office/drawing/2014/main" id="{9BFF0990-7D3D-4304-96D7-69BF750E846F}"/>
              </a:ext>
            </a:extLst>
          </p:cNvPr>
          <p:cNvSpPr/>
          <p:nvPr/>
        </p:nvSpPr>
        <p:spPr>
          <a:xfrm>
            <a:off x="9667482" y="10455009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C0EBB450-C313-47EA-AD07-E26AEC09E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347200"/>
              </p:ext>
            </p:extLst>
          </p:nvPr>
        </p:nvGraphicFramePr>
        <p:xfrm>
          <a:off x="7810704" y="9683310"/>
          <a:ext cx="890311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311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228899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altLang="zh-TW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B451315A-620B-412F-9224-D3269A47DB4E}"/>
              </a:ext>
            </a:extLst>
          </p:cNvPr>
          <p:cNvSpPr/>
          <p:nvPr/>
        </p:nvSpPr>
        <p:spPr>
          <a:xfrm>
            <a:off x="7684523" y="10265845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4D4D4D"/>
                </a:solidFill>
              </a:rPr>
              <a:t>5</a:t>
            </a:r>
            <a:endParaRPr lang="en-US" sz="2400" b="1" dirty="0">
              <a:solidFill>
                <a:srgbClr val="4D4D4D"/>
              </a:solidFill>
            </a:endParaRPr>
          </a:p>
        </p:txBody>
      </p:sp>
      <p:sp>
        <p:nvSpPr>
          <p:cNvPr id="28" name="箭號: 向上 27">
            <a:extLst>
              <a:ext uri="{FF2B5EF4-FFF2-40B4-BE49-F238E27FC236}">
                <a16:creationId xmlns:a16="http://schemas.microsoft.com/office/drawing/2014/main" id="{B7750B49-A7DE-41A9-A5EC-61CE84646791}"/>
              </a:ext>
            </a:extLst>
          </p:cNvPr>
          <p:cNvSpPr/>
          <p:nvPr/>
        </p:nvSpPr>
        <p:spPr>
          <a:xfrm>
            <a:off x="8159153" y="10471084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CAEFE61-1A54-4744-85CB-038C068AE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452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5316661"/>
            <a:ext cx="14020800" cy="4029241"/>
          </a:xfrm>
        </p:spPr>
        <p:txBody>
          <a:bodyPr/>
          <a:lstStyle/>
          <a:p>
            <a:r>
              <a:rPr lang="en-US" sz="7200" dirty="0"/>
              <a:t>What is Go-Back-N?</a:t>
            </a:r>
            <a:endParaRPr lang="en-US" sz="7200" spc="2060" dirty="0">
              <a:solidFill>
                <a:srgbClr val="013B4E"/>
              </a:solidFill>
              <a:latin typeface="Gill Sans MT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457B620-4C9A-4896-A8D5-4AEE7EEFAA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37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00CA2-5529-4029-BA02-035EE8234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900" b="1" dirty="0"/>
              <a:t>Go-Back-N + Congestion Control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00647D-43C5-4319-9366-92166ED88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Sender sends Data 1</a:t>
            </a:r>
          </a:p>
          <a:p>
            <a:r>
              <a:rPr lang="en-US" dirty="0"/>
              <a:t>Congestion window = 1. Threshold = 1</a:t>
            </a:r>
          </a:p>
          <a:p>
            <a:r>
              <a:rPr lang="en-US" dirty="0"/>
              <a:t>Receiver sends ACK 6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CD7E3C6-66CD-4FB1-B504-FB47B90B2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9994107"/>
              </p:ext>
            </p:extLst>
          </p:nvPr>
        </p:nvGraphicFramePr>
        <p:xfrm>
          <a:off x="4291781" y="9693784"/>
          <a:ext cx="889328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36A9DAE-4F66-483D-A7BC-55C5B55E0ACF}"/>
              </a:ext>
            </a:extLst>
          </p:cNvPr>
          <p:cNvGraphicFramePr>
            <a:graphicFrameLocks noGrp="1"/>
          </p:cNvGraphicFramePr>
          <p:nvPr/>
        </p:nvGraphicFramePr>
        <p:xfrm>
          <a:off x="4291781" y="11120013"/>
          <a:ext cx="44466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1625620" rtl="0" eaLnBrk="1" latinLnBrk="0" hangingPunct="1"/>
                      <a:endParaRPr lang="en-US" sz="32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1625620" rtl="0" eaLnBrk="1" latinLnBrk="0" hangingPunct="1"/>
                      <a:endParaRPr lang="en-US" sz="32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7" name="Google Shape;196;p24">
            <a:extLst>
              <a:ext uri="{FF2B5EF4-FFF2-40B4-BE49-F238E27FC236}">
                <a16:creationId xmlns:a16="http://schemas.microsoft.com/office/drawing/2014/main" id="{6DB9F4B6-368C-4283-8583-490EC14AD126}"/>
              </a:ext>
            </a:extLst>
          </p:cNvPr>
          <p:cNvSpPr txBox="1"/>
          <p:nvPr/>
        </p:nvSpPr>
        <p:spPr>
          <a:xfrm>
            <a:off x="2507226" y="9725963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8" name="Google Shape;197;p24">
            <a:extLst>
              <a:ext uri="{FF2B5EF4-FFF2-40B4-BE49-F238E27FC236}">
                <a16:creationId xmlns:a16="http://schemas.microsoft.com/office/drawing/2014/main" id="{31BC7026-161F-457C-B78E-51B5E8B09EDD}"/>
              </a:ext>
            </a:extLst>
          </p:cNvPr>
          <p:cNvSpPr txBox="1"/>
          <p:nvPr/>
        </p:nvSpPr>
        <p:spPr>
          <a:xfrm>
            <a:off x="2507226" y="1114182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6" name="Google Shape;172;p23">
            <a:extLst>
              <a:ext uri="{FF2B5EF4-FFF2-40B4-BE49-F238E27FC236}">
                <a16:creationId xmlns:a16="http://schemas.microsoft.com/office/drawing/2014/main" id="{65D4444F-C102-49FD-A601-B3CFC8E4EAAD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7" name="Google Shape;174;p23">
            <a:extLst>
              <a:ext uri="{FF2B5EF4-FFF2-40B4-BE49-F238E27FC236}">
                <a16:creationId xmlns:a16="http://schemas.microsoft.com/office/drawing/2014/main" id="{77C4F5EB-ECF2-40BD-AD68-536A844F3B76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D88E6BE-13A0-4E2A-9C25-E9092EBCB0B1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267909B-F85D-4C0E-BDA4-7F566E1EDC3F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3298E300-87D8-4986-A6FB-5695DD6B7513}"/>
              </a:ext>
            </a:extLst>
          </p:cNvPr>
          <p:cNvSpPr/>
          <p:nvPr/>
        </p:nvSpPr>
        <p:spPr>
          <a:xfrm>
            <a:off x="4152326" y="10272904"/>
            <a:ext cx="693898" cy="648929"/>
          </a:xfrm>
          <a:prstGeom prst="downArrow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6</a:t>
            </a:r>
          </a:p>
        </p:txBody>
      </p:sp>
      <p:sp>
        <p:nvSpPr>
          <p:cNvPr id="21" name="箭號: 向上 20">
            <a:extLst>
              <a:ext uri="{FF2B5EF4-FFF2-40B4-BE49-F238E27FC236}">
                <a16:creationId xmlns:a16="http://schemas.microsoft.com/office/drawing/2014/main" id="{6056DF76-E14C-4E08-993B-A823C5B277F4}"/>
              </a:ext>
            </a:extLst>
          </p:cNvPr>
          <p:cNvSpPr/>
          <p:nvPr/>
        </p:nvSpPr>
        <p:spPr>
          <a:xfrm>
            <a:off x="4626956" y="10478143"/>
            <a:ext cx="635226" cy="648929"/>
          </a:xfrm>
          <a:prstGeom prst="upArrow">
            <a:avLst>
              <a:gd name="adj1" fmla="val 50000"/>
              <a:gd name="adj2" fmla="val 49022"/>
            </a:avLst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6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66B47ED-B080-4DD4-9CA3-6C75A907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536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spc="2060" dirty="0">
                <a:solidFill>
                  <a:srgbClr val="013B4E"/>
                </a:solidFill>
                <a:latin typeface="Gill Sans MT"/>
              </a:rPr>
              <a:t>Assignment 3</a:t>
            </a:r>
            <a:br>
              <a:rPr lang="en-US" sz="9600" spc="2060" dirty="0">
                <a:solidFill>
                  <a:srgbClr val="013B4E"/>
                </a:solidFill>
                <a:latin typeface="Gill Sans MT"/>
              </a:rPr>
            </a:br>
            <a:r>
              <a:rPr lang="en-US" sz="9600" spc="2060" dirty="0">
                <a:solidFill>
                  <a:srgbClr val="013B4E"/>
                </a:solidFill>
                <a:latin typeface="Gill Sans MT"/>
              </a:rPr>
              <a:t>Announcement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D90B07E-5FBB-41AD-A76F-5CDA647D8F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9664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BFE6C3-73AF-43A5-829E-BEBCDB4E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(1/10)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3E34CA-BC6B-4377-B849-83077D9F6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2204" y="4722035"/>
            <a:ext cx="12086642" cy="7207368"/>
          </a:xfrm>
        </p:spPr>
        <p:txBody>
          <a:bodyPr>
            <a:normAutofit fontScale="40000" lnSpcReduction="20000"/>
          </a:bodyPr>
          <a:lstStyle/>
          <a:p>
            <a:r>
              <a:rPr lang="en-US" sz="5900" b="1" dirty="0"/>
              <a:t>Implement three components: sender, receiver and </a:t>
            </a:r>
            <a:r>
              <a:rPr lang="en-US" sz="5900" b="1" dirty="0">
                <a:hlinkClick r:id="rId2"/>
              </a:rPr>
              <a:t>agent</a:t>
            </a:r>
            <a:r>
              <a:rPr lang="en-US" sz="5900" b="1" dirty="0"/>
              <a:t>.</a:t>
            </a:r>
          </a:p>
          <a:p>
            <a:endParaRPr lang="en-US" dirty="0">
              <a:solidFill>
                <a:srgbClr val="1A1A1A"/>
              </a:solidFill>
            </a:endParaRPr>
          </a:p>
          <a:p>
            <a:endParaRPr lang="en-US" dirty="0">
              <a:solidFill>
                <a:srgbClr val="1A1A1A"/>
              </a:solidFill>
            </a:endParaRPr>
          </a:p>
          <a:p>
            <a:endParaRPr lang="en-US" dirty="0">
              <a:solidFill>
                <a:srgbClr val="1A1A1A"/>
              </a:solidFill>
            </a:endParaRPr>
          </a:p>
          <a:p>
            <a:endParaRPr lang="en-US" dirty="0">
              <a:solidFill>
                <a:srgbClr val="1A1A1A"/>
              </a:solidFill>
            </a:endParaRPr>
          </a:p>
          <a:p>
            <a:endParaRPr lang="en-US" b="1" dirty="0"/>
          </a:p>
          <a:p>
            <a:endParaRPr lang="en-US" b="1" dirty="0"/>
          </a:p>
          <a:p>
            <a:r>
              <a:rPr lang="en-US" sz="5900" b="1" dirty="0"/>
              <a:t>Sender / Receiver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6000" dirty="0"/>
              <a:t>Send / receive </a:t>
            </a:r>
            <a:r>
              <a:rPr lang="en-US" sz="6000" b="1" dirty="0">
                <a:solidFill>
                  <a:srgbClr val="C38669"/>
                </a:solidFill>
              </a:rPr>
              <a:t>video frame</a:t>
            </a:r>
            <a:r>
              <a:rPr lang="en-US" sz="6000" dirty="0"/>
              <a:t> by UDP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6000" dirty="0"/>
              <a:t>Provide reliable transmission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6000" dirty="0"/>
              <a:t>Congestion control</a:t>
            </a:r>
          </a:p>
          <a:p>
            <a:r>
              <a:rPr lang="en-US" sz="5900" b="1" dirty="0"/>
              <a:t> </a:t>
            </a:r>
            <a:r>
              <a:rPr lang="en-US" sz="5900" b="1" dirty="0">
                <a:hlinkClick r:id="rId2"/>
              </a:rPr>
              <a:t>Agent</a:t>
            </a:r>
            <a:endParaRPr lang="en-US" sz="5900" b="1" dirty="0"/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6000" dirty="0"/>
              <a:t>Forward Data &amp; ACK packets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6000" b="1" dirty="0">
                <a:solidFill>
                  <a:srgbClr val="C38669"/>
                </a:solidFill>
              </a:rPr>
              <a:t>Randomly drop data packets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6000" dirty="0"/>
              <a:t>Compute loss rate</a:t>
            </a:r>
          </a:p>
          <a:p>
            <a:pPr marL="0" indent="0">
              <a:buNone/>
            </a:pPr>
            <a:endParaRPr lang="en-US" dirty="0">
              <a:solidFill>
                <a:srgbClr val="1A1A1A"/>
              </a:solidFill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F83E6A84-4143-4AA8-8B0F-72C336F3CB66}"/>
              </a:ext>
            </a:extLst>
          </p:cNvPr>
          <p:cNvGrpSpPr/>
          <p:nvPr/>
        </p:nvGrpSpPr>
        <p:grpSpPr>
          <a:xfrm>
            <a:off x="7915777" y="5437870"/>
            <a:ext cx="1069340" cy="1627238"/>
            <a:chOff x="11262938" y="5237480"/>
            <a:chExt cx="1069340" cy="1627238"/>
          </a:xfrm>
        </p:grpSpPr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61011D9C-764B-4835-8FED-4B2551BBEE7D}"/>
                </a:ext>
              </a:extLst>
            </p:cNvPr>
            <p:cNvSpPr txBox="1"/>
            <p:nvPr/>
          </p:nvSpPr>
          <p:spPr>
            <a:xfrm>
              <a:off x="11843430" y="5237480"/>
              <a:ext cx="344805" cy="57404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  <a:tabLst>
                  <a:tab pos="331470" algn="l"/>
                </a:tabLst>
              </a:pPr>
              <a:r>
                <a:rPr sz="3600" u="dbl" dirty="0">
                  <a:solidFill>
                    <a:srgbClr val="4D4D4D"/>
                  </a:solidFill>
                  <a:uFill>
                    <a:solidFill>
                      <a:srgbClr val="779B9F"/>
                    </a:solidFill>
                  </a:uFill>
                  <a:latin typeface="Times New Roman"/>
                  <a:cs typeface="Times New Roman"/>
                </a:rPr>
                <a:t> 	</a:t>
              </a:r>
              <a:endParaRPr sz="3600">
                <a:latin typeface="Times New Roman"/>
                <a:cs typeface="Times New Roman"/>
              </a:endParaRPr>
            </a:p>
          </p:txBody>
        </p:sp>
        <p:sp>
          <p:nvSpPr>
            <p:cNvPr id="9" name="object 17">
              <a:extLst>
                <a:ext uri="{FF2B5EF4-FFF2-40B4-BE49-F238E27FC236}">
                  <a16:creationId xmlns:a16="http://schemas.microsoft.com/office/drawing/2014/main" id="{A7587DBD-D3E6-4BF7-8C1F-E645ABBAFD35}"/>
                </a:ext>
              </a:extLst>
            </p:cNvPr>
            <p:cNvSpPr/>
            <p:nvPr/>
          </p:nvSpPr>
          <p:spPr>
            <a:xfrm>
              <a:off x="11262938" y="5238483"/>
              <a:ext cx="1069340" cy="1626235"/>
            </a:xfrm>
            <a:custGeom>
              <a:avLst/>
              <a:gdLst/>
              <a:ahLst/>
              <a:cxnLst/>
              <a:rect l="l" t="t" r="r" b="b"/>
              <a:pathLst>
                <a:path w="1069340" h="1626234">
                  <a:moveTo>
                    <a:pt x="1022883" y="0"/>
                  </a:moveTo>
                  <a:lnTo>
                    <a:pt x="45897" y="0"/>
                  </a:lnTo>
                  <a:lnTo>
                    <a:pt x="28032" y="3606"/>
                  </a:lnTo>
                  <a:lnTo>
                    <a:pt x="13442" y="13442"/>
                  </a:lnTo>
                  <a:lnTo>
                    <a:pt x="3606" y="28032"/>
                  </a:lnTo>
                  <a:lnTo>
                    <a:pt x="0" y="45897"/>
                  </a:lnTo>
                  <a:lnTo>
                    <a:pt x="0" y="1580260"/>
                  </a:lnTo>
                  <a:lnTo>
                    <a:pt x="3606" y="1598126"/>
                  </a:lnTo>
                  <a:lnTo>
                    <a:pt x="13442" y="1612715"/>
                  </a:lnTo>
                  <a:lnTo>
                    <a:pt x="28032" y="1622551"/>
                  </a:lnTo>
                  <a:lnTo>
                    <a:pt x="45897" y="1626158"/>
                  </a:lnTo>
                  <a:lnTo>
                    <a:pt x="1022883" y="1626158"/>
                  </a:lnTo>
                  <a:lnTo>
                    <a:pt x="1040749" y="1622551"/>
                  </a:lnTo>
                  <a:lnTo>
                    <a:pt x="1055338" y="1612715"/>
                  </a:lnTo>
                  <a:lnTo>
                    <a:pt x="1065174" y="1598126"/>
                  </a:lnTo>
                  <a:lnTo>
                    <a:pt x="1068781" y="1580260"/>
                  </a:lnTo>
                  <a:lnTo>
                    <a:pt x="1068781" y="45897"/>
                  </a:lnTo>
                  <a:lnTo>
                    <a:pt x="1065174" y="28032"/>
                  </a:lnTo>
                  <a:lnTo>
                    <a:pt x="1055338" y="13442"/>
                  </a:lnTo>
                  <a:lnTo>
                    <a:pt x="1040749" y="3606"/>
                  </a:lnTo>
                  <a:lnTo>
                    <a:pt x="1022883" y="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8">
              <a:extLst>
                <a:ext uri="{FF2B5EF4-FFF2-40B4-BE49-F238E27FC236}">
                  <a16:creationId xmlns:a16="http://schemas.microsoft.com/office/drawing/2014/main" id="{20512D3F-421C-4ED8-B3D9-451B8441DEBA}"/>
                </a:ext>
              </a:extLst>
            </p:cNvPr>
            <p:cNvSpPr/>
            <p:nvPr/>
          </p:nvSpPr>
          <p:spPr>
            <a:xfrm>
              <a:off x="11419480" y="5394707"/>
              <a:ext cx="756285" cy="147320"/>
            </a:xfrm>
            <a:custGeom>
              <a:avLst/>
              <a:gdLst/>
              <a:ahLst/>
              <a:cxnLst/>
              <a:rect l="l" t="t" r="r" b="b"/>
              <a:pathLst>
                <a:path w="756284" h="147320">
                  <a:moveTo>
                    <a:pt x="737107" y="0"/>
                  </a:moveTo>
                  <a:lnTo>
                    <a:pt x="18580" y="0"/>
                  </a:lnTo>
                  <a:lnTo>
                    <a:pt x="11347" y="1462"/>
                  </a:lnTo>
                  <a:lnTo>
                    <a:pt x="5441" y="5448"/>
                  </a:lnTo>
                  <a:lnTo>
                    <a:pt x="1460" y="11358"/>
                  </a:lnTo>
                  <a:lnTo>
                    <a:pt x="0" y="18592"/>
                  </a:lnTo>
                  <a:lnTo>
                    <a:pt x="0" y="128612"/>
                  </a:lnTo>
                  <a:lnTo>
                    <a:pt x="1460" y="135852"/>
                  </a:lnTo>
                  <a:lnTo>
                    <a:pt x="5441" y="141762"/>
                  </a:lnTo>
                  <a:lnTo>
                    <a:pt x="11347" y="145745"/>
                  </a:lnTo>
                  <a:lnTo>
                    <a:pt x="18580" y="147205"/>
                  </a:lnTo>
                  <a:lnTo>
                    <a:pt x="737107" y="147205"/>
                  </a:lnTo>
                  <a:lnTo>
                    <a:pt x="744342" y="145745"/>
                  </a:lnTo>
                  <a:lnTo>
                    <a:pt x="750252" y="141762"/>
                  </a:lnTo>
                  <a:lnTo>
                    <a:pt x="754238" y="135852"/>
                  </a:lnTo>
                  <a:lnTo>
                    <a:pt x="755700" y="128612"/>
                  </a:lnTo>
                  <a:lnTo>
                    <a:pt x="755700" y="18592"/>
                  </a:lnTo>
                  <a:lnTo>
                    <a:pt x="754238" y="11358"/>
                  </a:lnTo>
                  <a:lnTo>
                    <a:pt x="750252" y="5448"/>
                  </a:lnTo>
                  <a:lnTo>
                    <a:pt x="744342" y="1462"/>
                  </a:lnTo>
                  <a:lnTo>
                    <a:pt x="737107" y="0"/>
                  </a:lnTo>
                  <a:close/>
                </a:path>
              </a:pathLst>
            </a:custGeom>
            <a:solidFill>
              <a:srgbClr val="4D4D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9">
              <a:extLst>
                <a:ext uri="{FF2B5EF4-FFF2-40B4-BE49-F238E27FC236}">
                  <a16:creationId xmlns:a16="http://schemas.microsoft.com/office/drawing/2014/main" id="{A705D535-EB00-4519-82D4-0788A060600C}"/>
                </a:ext>
              </a:extLst>
            </p:cNvPr>
            <p:cNvSpPr/>
            <p:nvPr/>
          </p:nvSpPr>
          <p:spPr>
            <a:xfrm>
              <a:off x="11419480" y="5627239"/>
              <a:ext cx="756285" cy="147320"/>
            </a:xfrm>
            <a:custGeom>
              <a:avLst/>
              <a:gdLst/>
              <a:ahLst/>
              <a:cxnLst/>
              <a:rect l="l" t="t" r="r" b="b"/>
              <a:pathLst>
                <a:path w="756284" h="147320">
                  <a:moveTo>
                    <a:pt x="737107" y="0"/>
                  </a:moveTo>
                  <a:lnTo>
                    <a:pt x="18580" y="0"/>
                  </a:lnTo>
                  <a:lnTo>
                    <a:pt x="11347" y="1462"/>
                  </a:lnTo>
                  <a:lnTo>
                    <a:pt x="5441" y="5448"/>
                  </a:lnTo>
                  <a:lnTo>
                    <a:pt x="1460" y="11358"/>
                  </a:lnTo>
                  <a:lnTo>
                    <a:pt x="0" y="18592"/>
                  </a:lnTo>
                  <a:lnTo>
                    <a:pt x="0" y="128612"/>
                  </a:lnTo>
                  <a:lnTo>
                    <a:pt x="1460" y="135852"/>
                  </a:lnTo>
                  <a:lnTo>
                    <a:pt x="5441" y="141762"/>
                  </a:lnTo>
                  <a:lnTo>
                    <a:pt x="11347" y="145745"/>
                  </a:lnTo>
                  <a:lnTo>
                    <a:pt x="18580" y="147205"/>
                  </a:lnTo>
                  <a:lnTo>
                    <a:pt x="737107" y="147205"/>
                  </a:lnTo>
                  <a:lnTo>
                    <a:pt x="744342" y="145745"/>
                  </a:lnTo>
                  <a:lnTo>
                    <a:pt x="750252" y="141762"/>
                  </a:lnTo>
                  <a:lnTo>
                    <a:pt x="754238" y="135852"/>
                  </a:lnTo>
                  <a:lnTo>
                    <a:pt x="755700" y="128612"/>
                  </a:lnTo>
                  <a:lnTo>
                    <a:pt x="755700" y="18592"/>
                  </a:lnTo>
                  <a:lnTo>
                    <a:pt x="754238" y="11358"/>
                  </a:lnTo>
                  <a:lnTo>
                    <a:pt x="750252" y="5448"/>
                  </a:lnTo>
                  <a:lnTo>
                    <a:pt x="744342" y="1462"/>
                  </a:lnTo>
                  <a:lnTo>
                    <a:pt x="737107" y="0"/>
                  </a:lnTo>
                  <a:close/>
                </a:path>
              </a:pathLst>
            </a:custGeom>
            <a:solidFill>
              <a:srgbClr val="4D4D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20">
              <a:extLst>
                <a:ext uri="{FF2B5EF4-FFF2-40B4-BE49-F238E27FC236}">
                  <a16:creationId xmlns:a16="http://schemas.microsoft.com/office/drawing/2014/main" id="{9DA9E596-DF16-4DE5-B6E1-B4AC5CC1B7F4}"/>
                </a:ext>
              </a:extLst>
            </p:cNvPr>
            <p:cNvSpPr/>
            <p:nvPr/>
          </p:nvSpPr>
          <p:spPr>
            <a:xfrm>
              <a:off x="11419480" y="5859772"/>
              <a:ext cx="756285" cy="147320"/>
            </a:xfrm>
            <a:custGeom>
              <a:avLst/>
              <a:gdLst/>
              <a:ahLst/>
              <a:cxnLst/>
              <a:rect l="l" t="t" r="r" b="b"/>
              <a:pathLst>
                <a:path w="756284" h="147320">
                  <a:moveTo>
                    <a:pt x="737107" y="0"/>
                  </a:moveTo>
                  <a:lnTo>
                    <a:pt x="18580" y="0"/>
                  </a:lnTo>
                  <a:lnTo>
                    <a:pt x="11347" y="1462"/>
                  </a:lnTo>
                  <a:lnTo>
                    <a:pt x="5441" y="5448"/>
                  </a:lnTo>
                  <a:lnTo>
                    <a:pt x="1460" y="11358"/>
                  </a:lnTo>
                  <a:lnTo>
                    <a:pt x="0" y="18592"/>
                  </a:lnTo>
                  <a:lnTo>
                    <a:pt x="0" y="128612"/>
                  </a:lnTo>
                  <a:lnTo>
                    <a:pt x="1460" y="135852"/>
                  </a:lnTo>
                  <a:lnTo>
                    <a:pt x="5441" y="141762"/>
                  </a:lnTo>
                  <a:lnTo>
                    <a:pt x="11347" y="145745"/>
                  </a:lnTo>
                  <a:lnTo>
                    <a:pt x="18580" y="147205"/>
                  </a:lnTo>
                  <a:lnTo>
                    <a:pt x="737107" y="147205"/>
                  </a:lnTo>
                  <a:lnTo>
                    <a:pt x="744342" y="145745"/>
                  </a:lnTo>
                  <a:lnTo>
                    <a:pt x="750252" y="141762"/>
                  </a:lnTo>
                  <a:lnTo>
                    <a:pt x="754238" y="135852"/>
                  </a:lnTo>
                  <a:lnTo>
                    <a:pt x="755700" y="128612"/>
                  </a:lnTo>
                  <a:lnTo>
                    <a:pt x="755700" y="18592"/>
                  </a:lnTo>
                  <a:lnTo>
                    <a:pt x="754238" y="11358"/>
                  </a:lnTo>
                  <a:lnTo>
                    <a:pt x="750252" y="5448"/>
                  </a:lnTo>
                  <a:lnTo>
                    <a:pt x="744342" y="1462"/>
                  </a:lnTo>
                  <a:lnTo>
                    <a:pt x="737107" y="0"/>
                  </a:lnTo>
                  <a:close/>
                </a:path>
              </a:pathLst>
            </a:custGeom>
            <a:solidFill>
              <a:srgbClr val="4D4D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21">
              <a:extLst>
                <a:ext uri="{FF2B5EF4-FFF2-40B4-BE49-F238E27FC236}">
                  <a16:creationId xmlns:a16="http://schemas.microsoft.com/office/drawing/2014/main" id="{A5EA0CA8-7689-4BB9-A04D-F9D895C4E004}"/>
                </a:ext>
              </a:extLst>
            </p:cNvPr>
            <p:cNvSpPr/>
            <p:nvPr/>
          </p:nvSpPr>
          <p:spPr>
            <a:xfrm>
              <a:off x="11419480" y="6092304"/>
              <a:ext cx="756285" cy="147320"/>
            </a:xfrm>
            <a:custGeom>
              <a:avLst/>
              <a:gdLst/>
              <a:ahLst/>
              <a:cxnLst/>
              <a:rect l="l" t="t" r="r" b="b"/>
              <a:pathLst>
                <a:path w="756284" h="147320">
                  <a:moveTo>
                    <a:pt x="737107" y="0"/>
                  </a:moveTo>
                  <a:lnTo>
                    <a:pt x="18580" y="0"/>
                  </a:lnTo>
                  <a:lnTo>
                    <a:pt x="11347" y="1462"/>
                  </a:lnTo>
                  <a:lnTo>
                    <a:pt x="5441" y="5448"/>
                  </a:lnTo>
                  <a:lnTo>
                    <a:pt x="1460" y="11358"/>
                  </a:lnTo>
                  <a:lnTo>
                    <a:pt x="0" y="18592"/>
                  </a:lnTo>
                  <a:lnTo>
                    <a:pt x="0" y="128612"/>
                  </a:lnTo>
                  <a:lnTo>
                    <a:pt x="1460" y="135852"/>
                  </a:lnTo>
                  <a:lnTo>
                    <a:pt x="5441" y="141762"/>
                  </a:lnTo>
                  <a:lnTo>
                    <a:pt x="11347" y="145745"/>
                  </a:lnTo>
                  <a:lnTo>
                    <a:pt x="18580" y="147205"/>
                  </a:lnTo>
                  <a:lnTo>
                    <a:pt x="737107" y="147205"/>
                  </a:lnTo>
                  <a:lnTo>
                    <a:pt x="744342" y="145745"/>
                  </a:lnTo>
                  <a:lnTo>
                    <a:pt x="750252" y="141762"/>
                  </a:lnTo>
                  <a:lnTo>
                    <a:pt x="754238" y="135852"/>
                  </a:lnTo>
                  <a:lnTo>
                    <a:pt x="755700" y="128612"/>
                  </a:lnTo>
                  <a:lnTo>
                    <a:pt x="755700" y="18592"/>
                  </a:lnTo>
                  <a:lnTo>
                    <a:pt x="754238" y="11358"/>
                  </a:lnTo>
                  <a:lnTo>
                    <a:pt x="750252" y="5448"/>
                  </a:lnTo>
                  <a:lnTo>
                    <a:pt x="744342" y="1462"/>
                  </a:lnTo>
                  <a:lnTo>
                    <a:pt x="737107" y="0"/>
                  </a:lnTo>
                  <a:close/>
                </a:path>
              </a:pathLst>
            </a:custGeom>
            <a:solidFill>
              <a:srgbClr val="4D4D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22">
              <a:extLst>
                <a:ext uri="{FF2B5EF4-FFF2-40B4-BE49-F238E27FC236}">
                  <a16:creationId xmlns:a16="http://schemas.microsoft.com/office/drawing/2014/main" id="{BFE6F5B0-CAC2-4F7A-979B-51159DD70EBE}"/>
                </a:ext>
              </a:extLst>
            </p:cNvPr>
            <p:cNvSpPr/>
            <p:nvPr/>
          </p:nvSpPr>
          <p:spPr>
            <a:xfrm>
              <a:off x="11419480" y="6324837"/>
              <a:ext cx="756285" cy="147320"/>
            </a:xfrm>
            <a:custGeom>
              <a:avLst/>
              <a:gdLst/>
              <a:ahLst/>
              <a:cxnLst/>
              <a:rect l="l" t="t" r="r" b="b"/>
              <a:pathLst>
                <a:path w="756284" h="147320">
                  <a:moveTo>
                    <a:pt x="737107" y="0"/>
                  </a:moveTo>
                  <a:lnTo>
                    <a:pt x="18580" y="0"/>
                  </a:lnTo>
                  <a:lnTo>
                    <a:pt x="11347" y="1462"/>
                  </a:lnTo>
                  <a:lnTo>
                    <a:pt x="5441" y="5448"/>
                  </a:lnTo>
                  <a:lnTo>
                    <a:pt x="1460" y="11358"/>
                  </a:lnTo>
                  <a:lnTo>
                    <a:pt x="0" y="18592"/>
                  </a:lnTo>
                  <a:lnTo>
                    <a:pt x="0" y="128612"/>
                  </a:lnTo>
                  <a:lnTo>
                    <a:pt x="1460" y="135852"/>
                  </a:lnTo>
                  <a:lnTo>
                    <a:pt x="5441" y="141762"/>
                  </a:lnTo>
                  <a:lnTo>
                    <a:pt x="11347" y="145745"/>
                  </a:lnTo>
                  <a:lnTo>
                    <a:pt x="18580" y="147205"/>
                  </a:lnTo>
                  <a:lnTo>
                    <a:pt x="737107" y="147205"/>
                  </a:lnTo>
                  <a:lnTo>
                    <a:pt x="744342" y="145745"/>
                  </a:lnTo>
                  <a:lnTo>
                    <a:pt x="750252" y="141762"/>
                  </a:lnTo>
                  <a:lnTo>
                    <a:pt x="754238" y="135852"/>
                  </a:lnTo>
                  <a:lnTo>
                    <a:pt x="755700" y="128612"/>
                  </a:lnTo>
                  <a:lnTo>
                    <a:pt x="755700" y="18592"/>
                  </a:lnTo>
                  <a:lnTo>
                    <a:pt x="754238" y="11358"/>
                  </a:lnTo>
                  <a:lnTo>
                    <a:pt x="750252" y="5448"/>
                  </a:lnTo>
                  <a:lnTo>
                    <a:pt x="744342" y="1462"/>
                  </a:lnTo>
                  <a:lnTo>
                    <a:pt x="737107" y="0"/>
                  </a:lnTo>
                  <a:close/>
                </a:path>
              </a:pathLst>
            </a:custGeom>
            <a:solidFill>
              <a:srgbClr val="4D4D4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23">
              <a:extLst>
                <a:ext uri="{FF2B5EF4-FFF2-40B4-BE49-F238E27FC236}">
                  <a16:creationId xmlns:a16="http://schemas.microsoft.com/office/drawing/2014/main" id="{525CF15B-9537-47A4-826A-9A7F9DC1BC16}"/>
                </a:ext>
              </a:extLst>
            </p:cNvPr>
            <p:cNvSpPr/>
            <p:nvPr/>
          </p:nvSpPr>
          <p:spPr>
            <a:xfrm>
              <a:off x="11722534" y="6613013"/>
              <a:ext cx="133591" cy="13357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24">
              <a:extLst>
                <a:ext uri="{FF2B5EF4-FFF2-40B4-BE49-F238E27FC236}">
                  <a16:creationId xmlns:a16="http://schemas.microsoft.com/office/drawing/2014/main" id="{18E172BC-02CF-4D85-AF1D-7FB80E42090B}"/>
                </a:ext>
              </a:extLst>
            </p:cNvPr>
            <p:cNvSpPr/>
            <p:nvPr/>
          </p:nvSpPr>
          <p:spPr>
            <a:xfrm>
              <a:off x="11856701" y="5541278"/>
              <a:ext cx="318135" cy="0"/>
            </a:xfrm>
            <a:custGeom>
              <a:avLst/>
              <a:gdLst/>
              <a:ahLst/>
              <a:cxnLst/>
              <a:rect l="l" t="t" r="r" b="b"/>
              <a:pathLst>
                <a:path w="318134">
                  <a:moveTo>
                    <a:pt x="0" y="0"/>
                  </a:moveTo>
                  <a:lnTo>
                    <a:pt x="317906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5">
              <a:extLst>
                <a:ext uri="{FF2B5EF4-FFF2-40B4-BE49-F238E27FC236}">
                  <a16:creationId xmlns:a16="http://schemas.microsoft.com/office/drawing/2014/main" id="{D376556B-5B04-481E-9260-A4E4F43EDD62}"/>
                </a:ext>
              </a:extLst>
            </p:cNvPr>
            <p:cNvSpPr/>
            <p:nvPr/>
          </p:nvSpPr>
          <p:spPr>
            <a:xfrm>
              <a:off x="11856130" y="5526037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29209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6">
              <a:extLst>
                <a:ext uri="{FF2B5EF4-FFF2-40B4-BE49-F238E27FC236}">
                  <a16:creationId xmlns:a16="http://schemas.microsoft.com/office/drawing/2014/main" id="{35E9F56B-7F69-47E5-94ED-8EA673AA060D}"/>
                </a:ext>
              </a:extLst>
            </p:cNvPr>
            <p:cNvSpPr/>
            <p:nvPr/>
          </p:nvSpPr>
          <p:spPr>
            <a:xfrm>
              <a:off x="11856130" y="5510798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7">
              <a:extLst>
                <a:ext uri="{FF2B5EF4-FFF2-40B4-BE49-F238E27FC236}">
                  <a16:creationId xmlns:a16="http://schemas.microsoft.com/office/drawing/2014/main" id="{14AB2668-942A-44E6-AEC2-5EEF445137A2}"/>
                </a:ext>
              </a:extLst>
            </p:cNvPr>
            <p:cNvSpPr/>
            <p:nvPr/>
          </p:nvSpPr>
          <p:spPr>
            <a:xfrm>
              <a:off x="11856701" y="6006343"/>
              <a:ext cx="318135" cy="0"/>
            </a:xfrm>
            <a:custGeom>
              <a:avLst/>
              <a:gdLst/>
              <a:ahLst/>
              <a:cxnLst/>
              <a:rect l="l" t="t" r="r" b="b"/>
              <a:pathLst>
                <a:path w="318134">
                  <a:moveTo>
                    <a:pt x="0" y="0"/>
                  </a:moveTo>
                  <a:lnTo>
                    <a:pt x="317906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8">
              <a:extLst>
                <a:ext uri="{FF2B5EF4-FFF2-40B4-BE49-F238E27FC236}">
                  <a16:creationId xmlns:a16="http://schemas.microsoft.com/office/drawing/2014/main" id="{3E3CD4F8-4BE7-4249-A35D-6A6E1899780F}"/>
                </a:ext>
              </a:extLst>
            </p:cNvPr>
            <p:cNvSpPr/>
            <p:nvPr/>
          </p:nvSpPr>
          <p:spPr>
            <a:xfrm>
              <a:off x="11856130" y="5991102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29209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9">
              <a:extLst>
                <a:ext uri="{FF2B5EF4-FFF2-40B4-BE49-F238E27FC236}">
                  <a16:creationId xmlns:a16="http://schemas.microsoft.com/office/drawing/2014/main" id="{3C71F6B8-B33C-430B-8386-B58930A90B25}"/>
                </a:ext>
              </a:extLst>
            </p:cNvPr>
            <p:cNvSpPr/>
            <p:nvPr/>
          </p:nvSpPr>
          <p:spPr>
            <a:xfrm>
              <a:off x="11856130" y="5975863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30">
              <a:extLst>
                <a:ext uri="{FF2B5EF4-FFF2-40B4-BE49-F238E27FC236}">
                  <a16:creationId xmlns:a16="http://schemas.microsoft.com/office/drawing/2014/main" id="{D4D6600A-284A-4D84-9BAC-8AB86B94589F}"/>
                </a:ext>
              </a:extLst>
            </p:cNvPr>
            <p:cNvSpPr/>
            <p:nvPr/>
          </p:nvSpPr>
          <p:spPr>
            <a:xfrm>
              <a:off x="11856701" y="6238875"/>
              <a:ext cx="318135" cy="0"/>
            </a:xfrm>
            <a:custGeom>
              <a:avLst/>
              <a:gdLst/>
              <a:ahLst/>
              <a:cxnLst/>
              <a:rect l="l" t="t" r="r" b="b"/>
              <a:pathLst>
                <a:path w="318134">
                  <a:moveTo>
                    <a:pt x="0" y="0"/>
                  </a:moveTo>
                  <a:lnTo>
                    <a:pt x="317906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31">
              <a:extLst>
                <a:ext uri="{FF2B5EF4-FFF2-40B4-BE49-F238E27FC236}">
                  <a16:creationId xmlns:a16="http://schemas.microsoft.com/office/drawing/2014/main" id="{6F6807BC-6EDA-41A1-BBC5-65D322C8043E}"/>
                </a:ext>
              </a:extLst>
            </p:cNvPr>
            <p:cNvSpPr/>
            <p:nvPr/>
          </p:nvSpPr>
          <p:spPr>
            <a:xfrm>
              <a:off x="11856130" y="6223634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29209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32">
              <a:extLst>
                <a:ext uri="{FF2B5EF4-FFF2-40B4-BE49-F238E27FC236}">
                  <a16:creationId xmlns:a16="http://schemas.microsoft.com/office/drawing/2014/main" id="{6C98836E-EF23-48FA-A787-058310564FF9}"/>
                </a:ext>
              </a:extLst>
            </p:cNvPr>
            <p:cNvSpPr/>
            <p:nvPr/>
          </p:nvSpPr>
          <p:spPr>
            <a:xfrm>
              <a:off x="11856130" y="6208395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33">
              <a:extLst>
                <a:ext uri="{FF2B5EF4-FFF2-40B4-BE49-F238E27FC236}">
                  <a16:creationId xmlns:a16="http://schemas.microsoft.com/office/drawing/2014/main" id="{E91EA3B0-BD12-4465-B5A8-DE0C66B363E7}"/>
                </a:ext>
              </a:extLst>
            </p:cNvPr>
            <p:cNvSpPr/>
            <p:nvPr/>
          </p:nvSpPr>
          <p:spPr>
            <a:xfrm>
              <a:off x="11856701" y="6471408"/>
              <a:ext cx="318135" cy="0"/>
            </a:xfrm>
            <a:custGeom>
              <a:avLst/>
              <a:gdLst/>
              <a:ahLst/>
              <a:cxnLst/>
              <a:rect l="l" t="t" r="r" b="b"/>
              <a:pathLst>
                <a:path w="318134">
                  <a:moveTo>
                    <a:pt x="0" y="0"/>
                  </a:moveTo>
                  <a:lnTo>
                    <a:pt x="317906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34">
              <a:extLst>
                <a:ext uri="{FF2B5EF4-FFF2-40B4-BE49-F238E27FC236}">
                  <a16:creationId xmlns:a16="http://schemas.microsoft.com/office/drawing/2014/main" id="{CBC8B3BB-2453-4FAC-8DEE-10CD0A00B152}"/>
                </a:ext>
              </a:extLst>
            </p:cNvPr>
            <p:cNvSpPr/>
            <p:nvPr/>
          </p:nvSpPr>
          <p:spPr>
            <a:xfrm>
              <a:off x="11856130" y="6456168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29209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35">
              <a:extLst>
                <a:ext uri="{FF2B5EF4-FFF2-40B4-BE49-F238E27FC236}">
                  <a16:creationId xmlns:a16="http://schemas.microsoft.com/office/drawing/2014/main" id="{9A510B39-02F8-4CFD-936A-4E3E2E9A5D7C}"/>
                </a:ext>
              </a:extLst>
            </p:cNvPr>
            <p:cNvSpPr/>
            <p:nvPr/>
          </p:nvSpPr>
          <p:spPr>
            <a:xfrm>
              <a:off x="11856130" y="6440928"/>
              <a:ext cx="319405" cy="0"/>
            </a:xfrm>
            <a:custGeom>
              <a:avLst/>
              <a:gdLst/>
              <a:ahLst/>
              <a:cxnLst/>
              <a:rect l="l" t="t" r="r" b="b"/>
              <a:pathLst>
                <a:path w="319404">
                  <a:moveTo>
                    <a:pt x="0" y="0"/>
                  </a:moveTo>
                  <a:lnTo>
                    <a:pt x="319049" y="0"/>
                  </a:lnTo>
                </a:path>
              </a:pathLst>
            </a:custGeom>
            <a:ln w="3175">
              <a:solidFill>
                <a:srgbClr val="779B9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7D6652A3-DE9B-4522-9B48-AE4B70460FA0}"/>
              </a:ext>
            </a:extLst>
          </p:cNvPr>
          <p:cNvGrpSpPr/>
          <p:nvPr/>
        </p:nvGrpSpPr>
        <p:grpSpPr>
          <a:xfrm>
            <a:off x="2914686" y="5610130"/>
            <a:ext cx="1576070" cy="1454978"/>
            <a:chOff x="5647632" y="10581001"/>
            <a:chExt cx="1576070" cy="1454978"/>
          </a:xfrm>
        </p:grpSpPr>
        <p:sp>
          <p:nvSpPr>
            <p:cNvPr id="29" name="object 16">
              <a:extLst>
                <a:ext uri="{FF2B5EF4-FFF2-40B4-BE49-F238E27FC236}">
                  <a16:creationId xmlns:a16="http://schemas.microsoft.com/office/drawing/2014/main" id="{7CD44A1C-1EF9-4081-808B-D58B3C9B3D50}"/>
                </a:ext>
              </a:extLst>
            </p:cNvPr>
            <p:cNvSpPr/>
            <p:nvPr/>
          </p:nvSpPr>
          <p:spPr>
            <a:xfrm>
              <a:off x="5647632" y="10581001"/>
              <a:ext cx="1576070" cy="1148715"/>
            </a:xfrm>
            <a:custGeom>
              <a:avLst/>
              <a:gdLst/>
              <a:ahLst/>
              <a:cxnLst/>
              <a:rect l="l" t="t" r="r" b="b"/>
              <a:pathLst>
                <a:path w="1576070" h="1148715">
                  <a:moveTo>
                    <a:pt x="1349654" y="0"/>
                  </a:moveTo>
                  <a:lnTo>
                    <a:pt x="226110" y="0"/>
                  </a:lnTo>
                  <a:lnTo>
                    <a:pt x="180541" y="4593"/>
                  </a:lnTo>
                  <a:lnTo>
                    <a:pt x="138097" y="17768"/>
                  </a:lnTo>
                  <a:lnTo>
                    <a:pt x="99689" y="38616"/>
                  </a:lnTo>
                  <a:lnTo>
                    <a:pt x="66225" y="66227"/>
                  </a:lnTo>
                  <a:lnTo>
                    <a:pt x="38615" y="99692"/>
                  </a:lnTo>
                  <a:lnTo>
                    <a:pt x="17768" y="138102"/>
                  </a:lnTo>
                  <a:lnTo>
                    <a:pt x="4593" y="180549"/>
                  </a:lnTo>
                  <a:lnTo>
                    <a:pt x="0" y="226123"/>
                  </a:lnTo>
                  <a:lnTo>
                    <a:pt x="0" y="921981"/>
                  </a:lnTo>
                  <a:lnTo>
                    <a:pt x="4593" y="967555"/>
                  </a:lnTo>
                  <a:lnTo>
                    <a:pt x="17768" y="1010002"/>
                  </a:lnTo>
                  <a:lnTo>
                    <a:pt x="38615" y="1048412"/>
                  </a:lnTo>
                  <a:lnTo>
                    <a:pt x="66225" y="1081878"/>
                  </a:lnTo>
                  <a:lnTo>
                    <a:pt x="99689" y="1109488"/>
                  </a:lnTo>
                  <a:lnTo>
                    <a:pt x="138097" y="1130336"/>
                  </a:lnTo>
                  <a:lnTo>
                    <a:pt x="180541" y="1143511"/>
                  </a:lnTo>
                  <a:lnTo>
                    <a:pt x="226110" y="1148105"/>
                  </a:lnTo>
                  <a:lnTo>
                    <a:pt x="1349654" y="1148105"/>
                  </a:lnTo>
                  <a:lnTo>
                    <a:pt x="1395224" y="1143511"/>
                  </a:lnTo>
                  <a:lnTo>
                    <a:pt x="1437669" y="1130336"/>
                  </a:lnTo>
                  <a:lnTo>
                    <a:pt x="1476079" y="1109488"/>
                  </a:lnTo>
                  <a:lnTo>
                    <a:pt x="1509545" y="1081878"/>
                  </a:lnTo>
                  <a:lnTo>
                    <a:pt x="1537158" y="1048412"/>
                  </a:lnTo>
                  <a:lnTo>
                    <a:pt x="1558007" y="1010002"/>
                  </a:lnTo>
                  <a:lnTo>
                    <a:pt x="1571183" y="967555"/>
                  </a:lnTo>
                  <a:lnTo>
                    <a:pt x="1575777" y="921981"/>
                  </a:lnTo>
                  <a:lnTo>
                    <a:pt x="1575777" y="226123"/>
                  </a:lnTo>
                  <a:lnTo>
                    <a:pt x="1571183" y="180549"/>
                  </a:lnTo>
                  <a:lnTo>
                    <a:pt x="1558007" y="138102"/>
                  </a:lnTo>
                  <a:lnTo>
                    <a:pt x="1537158" y="99692"/>
                  </a:lnTo>
                  <a:lnTo>
                    <a:pt x="1509545" y="66227"/>
                  </a:lnTo>
                  <a:lnTo>
                    <a:pt x="1476079" y="38616"/>
                  </a:lnTo>
                  <a:lnTo>
                    <a:pt x="1437669" y="17768"/>
                  </a:lnTo>
                  <a:lnTo>
                    <a:pt x="1395224" y="4593"/>
                  </a:lnTo>
                  <a:lnTo>
                    <a:pt x="1349654" y="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17">
              <a:extLst>
                <a:ext uri="{FF2B5EF4-FFF2-40B4-BE49-F238E27FC236}">
                  <a16:creationId xmlns:a16="http://schemas.microsoft.com/office/drawing/2014/main" id="{C28722AE-FA6A-4F44-83C6-7AA8FB6CCB42}"/>
                </a:ext>
              </a:extLst>
            </p:cNvPr>
            <p:cNvSpPr/>
            <p:nvPr/>
          </p:nvSpPr>
          <p:spPr>
            <a:xfrm>
              <a:off x="5765103" y="10711998"/>
              <a:ext cx="1339850" cy="886460"/>
            </a:xfrm>
            <a:custGeom>
              <a:avLst/>
              <a:gdLst/>
              <a:ahLst/>
              <a:cxnLst/>
              <a:rect l="l" t="t" r="r" b="b"/>
              <a:pathLst>
                <a:path w="1339850" h="886459">
                  <a:moveTo>
                    <a:pt x="1312405" y="0"/>
                  </a:moveTo>
                  <a:lnTo>
                    <a:pt x="27228" y="0"/>
                  </a:lnTo>
                  <a:lnTo>
                    <a:pt x="16630" y="2139"/>
                  </a:lnTo>
                  <a:lnTo>
                    <a:pt x="7975" y="7975"/>
                  </a:lnTo>
                  <a:lnTo>
                    <a:pt x="2139" y="16630"/>
                  </a:lnTo>
                  <a:lnTo>
                    <a:pt x="0" y="27228"/>
                  </a:lnTo>
                  <a:lnTo>
                    <a:pt x="0" y="858875"/>
                  </a:lnTo>
                  <a:lnTo>
                    <a:pt x="2139" y="869481"/>
                  </a:lnTo>
                  <a:lnTo>
                    <a:pt x="7975" y="878139"/>
                  </a:lnTo>
                  <a:lnTo>
                    <a:pt x="16630" y="883976"/>
                  </a:lnTo>
                  <a:lnTo>
                    <a:pt x="27228" y="886117"/>
                  </a:lnTo>
                  <a:lnTo>
                    <a:pt x="1312405" y="886117"/>
                  </a:lnTo>
                  <a:lnTo>
                    <a:pt x="1323005" y="883976"/>
                  </a:lnTo>
                  <a:lnTo>
                    <a:pt x="1331664" y="878139"/>
                  </a:lnTo>
                  <a:lnTo>
                    <a:pt x="1337504" y="869481"/>
                  </a:lnTo>
                  <a:lnTo>
                    <a:pt x="1339646" y="858875"/>
                  </a:lnTo>
                  <a:lnTo>
                    <a:pt x="1339646" y="27228"/>
                  </a:lnTo>
                  <a:lnTo>
                    <a:pt x="1337504" y="16630"/>
                  </a:lnTo>
                  <a:lnTo>
                    <a:pt x="1331664" y="7975"/>
                  </a:lnTo>
                  <a:lnTo>
                    <a:pt x="1323005" y="2139"/>
                  </a:lnTo>
                  <a:lnTo>
                    <a:pt x="1312405" y="0"/>
                  </a:lnTo>
                  <a:close/>
                </a:path>
              </a:pathLst>
            </a:custGeom>
            <a:solidFill>
              <a:srgbClr val="CFDF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18">
              <a:extLst>
                <a:ext uri="{FF2B5EF4-FFF2-40B4-BE49-F238E27FC236}">
                  <a16:creationId xmlns:a16="http://schemas.microsoft.com/office/drawing/2014/main" id="{14FA9C10-D3F2-431F-9B2C-4EFF11F73202}"/>
                </a:ext>
              </a:extLst>
            </p:cNvPr>
            <p:cNvSpPr/>
            <p:nvPr/>
          </p:nvSpPr>
          <p:spPr>
            <a:xfrm>
              <a:off x="6126200" y="11863259"/>
              <a:ext cx="617855" cy="172720"/>
            </a:xfrm>
            <a:custGeom>
              <a:avLst/>
              <a:gdLst/>
              <a:ahLst/>
              <a:cxnLst/>
              <a:rect l="l" t="t" r="r" b="b"/>
              <a:pathLst>
                <a:path w="617854" h="172720">
                  <a:moveTo>
                    <a:pt x="531317" y="0"/>
                  </a:moveTo>
                  <a:lnTo>
                    <a:pt x="86131" y="0"/>
                  </a:lnTo>
                  <a:lnTo>
                    <a:pt x="52603" y="6767"/>
                  </a:lnTo>
                  <a:lnTo>
                    <a:pt x="25225" y="25223"/>
                  </a:lnTo>
                  <a:lnTo>
                    <a:pt x="6767" y="52597"/>
                  </a:lnTo>
                  <a:lnTo>
                    <a:pt x="0" y="86118"/>
                  </a:lnTo>
                  <a:lnTo>
                    <a:pt x="6767" y="119647"/>
                  </a:lnTo>
                  <a:lnTo>
                    <a:pt x="25225" y="147024"/>
                  </a:lnTo>
                  <a:lnTo>
                    <a:pt x="52603" y="165482"/>
                  </a:lnTo>
                  <a:lnTo>
                    <a:pt x="86131" y="172250"/>
                  </a:lnTo>
                  <a:lnTo>
                    <a:pt x="531317" y="172250"/>
                  </a:lnTo>
                  <a:lnTo>
                    <a:pt x="564840" y="165482"/>
                  </a:lnTo>
                  <a:lnTo>
                    <a:pt x="592218" y="147024"/>
                  </a:lnTo>
                  <a:lnTo>
                    <a:pt x="610678" y="119647"/>
                  </a:lnTo>
                  <a:lnTo>
                    <a:pt x="617448" y="86118"/>
                  </a:lnTo>
                  <a:lnTo>
                    <a:pt x="610678" y="52597"/>
                  </a:lnTo>
                  <a:lnTo>
                    <a:pt x="592218" y="25223"/>
                  </a:lnTo>
                  <a:lnTo>
                    <a:pt x="564840" y="6767"/>
                  </a:lnTo>
                  <a:lnTo>
                    <a:pt x="531317" y="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19">
              <a:extLst>
                <a:ext uri="{FF2B5EF4-FFF2-40B4-BE49-F238E27FC236}">
                  <a16:creationId xmlns:a16="http://schemas.microsoft.com/office/drawing/2014/main" id="{976C2F5B-6521-4688-B0D1-56F519A5B589}"/>
                </a:ext>
              </a:extLst>
            </p:cNvPr>
            <p:cNvSpPr/>
            <p:nvPr/>
          </p:nvSpPr>
          <p:spPr>
            <a:xfrm>
              <a:off x="6391859" y="11642064"/>
              <a:ext cx="86360" cy="390525"/>
            </a:xfrm>
            <a:custGeom>
              <a:avLst/>
              <a:gdLst/>
              <a:ahLst/>
              <a:cxnLst/>
              <a:rect l="l" t="t" r="r" b="b"/>
              <a:pathLst>
                <a:path w="86360" h="390525">
                  <a:moveTo>
                    <a:pt x="86131" y="390486"/>
                  </a:moveTo>
                  <a:lnTo>
                    <a:pt x="0" y="390486"/>
                  </a:lnTo>
                  <a:lnTo>
                    <a:pt x="0" y="0"/>
                  </a:lnTo>
                  <a:lnTo>
                    <a:pt x="86131" y="0"/>
                  </a:lnTo>
                  <a:lnTo>
                    <a:pt x="86131" y="390486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20">
              <a:extLst>
                <a:ext uri="{FF2B5EF4-FFF2-40B4-BE49-F238E27FC236}">
                  <a16:creationId xmlns:a16="http://schemas.microsoft.com/office/drawing/2014/main" id="{A103DD18-304E-4D7F-8CAE-17FADFE8C4BA}"/>
                </a:ext>
              </a:extLst>
            </p:cNvPr>
            <p:cNvSpPr/>
            <p:nvPr/>
          </p:nvSpPr>
          <p:spPr>
            <a:xfrm>
              <a:off x="6406374" y="11642751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60325" h="60325">
                  <a:moveTo>
                    <a:pt x="30035" y="0"/>
                  </a:moveTo>
                  <a:lnTo>
                    <a:pt x="18345" y="2360"/>
                  </a:lnTo>
                  <a:lnTo>
                    <a:pt x="8797" y="8797"/>
                  </a:lnTo>
                  <a:lnTo>
                    <a:pt x="2360" y="18345"/>
                  </a:lnTo>
                  <a:lnTo>
                    <a:pt x="0" y="30035"/>
                  </a:lnTo>
                  <a:lnTo>
                    <a:pt x="2360" y="41725"/>
                  </a:lnTo>
                  <a:lnTo>
                    <a:pt x="8797" y="51273"/>
                  </a:lnTo>
                  <a:lnTo>
                    <a:pt x="18345" y="57710"/>
                  </a:lnTo>
                  <a:lnTo>
                    <a:pt x="30035" y="60070"/>
                  </a:lnTo>
                  <a:lnTo>
                    <a:pt x="41725" y="57710"/>
                  </a:lnTo>
                  <a:lnTo>
                    <a:pt x="51273" y="51273"/>
                  </a:lnTo>
                  <a:lnTo>
                    <a:pt x="57710" y="41725"/>
                  </a:lnTo>
                  <a:lnTo>
                    <a:pt x="60071" y="30035"/>
                  </a:lnTo>
                  <a:lnTo>
                    <a:pt x="57710" y="18345"/>
                  </a:lnTo>
                  <a:lnTo>
                    <a:pt x="51273" y="8797"/>
                  </a:lnTo>
                  <a:lnTo>
                    <a:pt x="41725" y="2360"/>
                  </a:lnTo>
                  <a:lnTo>
                    <a:pt x="30035" y="0"/>
                  </a:lnTo>
                  <a:close/>
                </a:path>
              </a:pathLst>
            </a:custGeom>
            <a:solidFill>
              <a:srgbClr val="E0DF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F2D2A08E-40AD-4186-9239-BDBB80375F98}"/>
              </a:ext>
            </a:extLst>
          </p:cNvPr>
          <p:cNvGrpSpPr/>
          <p:nvPr/>
        </p:nvGrpSpPr>
        <p:grpSpPr>
          <a:xfrm>
            <a:off x="12368397" y="5610130"/>
            <a:ext cx="1576070" cy="1454978"/>
            <a:chOff x="5647632" y="10581001"/>
            <a:chExt cx="1576070" cy="1454978"/>
          </a:xfrm>
        </p:grpSpPr>
        <p:sp>
          <p:nvSpPr>
            <p:cNvPr id="35" name="object 16">
              <a:extLst>
                <a:ext uri="{FF2B5EF4-FFF2-40B4-BE49-F238E27FC236}">
                  <a16:creationId xmlns:a16="http://schemas.microsoft.com/office/drawing/2014/main" id="{27997E9E-0110-4AC2-B22F-0BE17339959C}"/>
                </a:ext>
              </a:extLst>
            </p:cNvPr>
            <p:cNvSpPr/>
            <p:nvPr/>
          </p:nvSpPr>
          <p:spPr>
            <a:xfrm>
              <a:off x="5647632" y="10581001"/>
              <a:ext cx="1576070" cy="1148715"/>
            </a:xfrm>
            <a:custGeom>
              <a:avLst/>
              <a:gdLst/>
              <a:ahLst/>
              <a:cxnLst/>
              <a:rect l="l" t="t" r="r" b="b"/>
              <a:pathLst>
                <a:path w="1576070" h="1148715">
                  <a:moveTo>
                    <a:pt x="1349654" y="0"/>
                  </a:moveTo>
                  <a:lnTo>
                    <a:pt x="226110" y="0"/>
                  </a:lnTo>
                  <a:lnTo>
                    <a:pt x="180541" y="4593"/>
                  </a:lnTo>
                  <a:lnTo>
                    <a:pt x="138097" y="17768"/>
                  </a:lnTo>
                  <a:lnTo>
                    <a:pt x="99689" y="38616"/>
                  </a:lnTo>
                  <a:lnTo>
                    <a:pt x="66225" y="66227"/>
                  </a:lnTo>
                  <a:lnTo>
                    <a:pt x="38615" y="99692"/>
                  </a:lnTo>
                  <a:lnTo>
                    <a:pt x="17768" y="138102"/>
                  </a:lnTo>
                  <a:lnTo>
                    <a:pt x="4593" y="180549"/>
                  </a:lnTo>
                  <a:lnTo>
                    <a:pt x="0" y="226123"/>
                  </a:lnTo>
                  <a:lnTo>
                    <a:pt x="0" y="921981"/>
                  </a:lnTo>
                  <a:lnTo>
                    <a:pt x="4593" y="967555"/>
                  </a:lnTo>
                  <a:lnTo>
                    <a:pt x="17768" y="1010002"/>
                  </a:lnTo>
                  <a:lnTo>
                    <a:pt x="38615" y="1048412"/>
                  </a:lnTo>
                  <a:lnTo>
                    <a:pt x="66225" y="1081878"/>
                  </a:lnTo>
                  <a:lnTo>
                    <a:pt x="99689" y="1109488"/>
                  </a:lnTo>
                  <a:lnTo>
                    <a:pt x="138097" y="1130336"/>
                  </a:lnTo>
                  <a:lnTo>
                    <a:pt x="180541" y="1143511"/>
                  </a:lnTo>
                  <a:lnTo>
                    <a:pt x="226110" y="1148105"/>
                  </a:lnTo>
                  <a:lnTo>
                    <a:pt x="1349654" y="1148105"/>
                  </a:lnTo>
                  <a:lnTo>
                    <a:pt x="1395224" y="1143511"/>
                  </a:lnTo>
                  <a:lnTo>
                    <a:pt x="1437669" y="1130336"/>
                  </a:lnTo>
                  <a:lnTo>
                    <a:pt x="1476079" y="1109488"/>
                  </a:lnTo>
                  <a:lnTo>
                    <a:pt x="1509545" y="1081878"/>
                  </a:lnTo>
                  <a:lnTo>
                    <a:pt x="1537158" y="1048412"/>
                  </a:lnTo>
                  <a:lnTo>
                    <a:pt x="1558007" y="1010002"/>
                  </a:lnTo>
                  <a:lnTo>
                    <a:pt x="1571183" y="967555"/>
                  </a:lnTo>
                  <a:lnTo>
                    <a:pt x="1575777" y="921981"/>
                  </a:lnTo>
                  <a:lnTo>
                    <a:pt x="1575777" y="226123"/>
                  </a:lnTo>
                  <a:lnTo>
                    <a:pt x="1571183" y="180549"/>
                  </a:lnTo>
                  <a:lnTo>
                    <a:pt x="1558007" y="138102"/>
                  </a:lnTo>
                  <a:lnTo>
                    <a:pt x="1537158" y="99692"/>
                  </a:lnTo>
                  <a:lnTo>
                    <a:pt x="1509545" y="66227"/>
                  </a:lnTo>
                  <a:lnTo>
                    <a:pt x="1476079" y="38616"/>
                  </a:lnTo>
                  <a:lnTo>
                    <a:pt x="1437669" y="17768"/>
                  </a:lnTo>
                  <a:lnTo>
                    <a:pt x="1395224" y="4593"/>
                  </a:lnTo>
                  <a:lnTo>
                    <a:pt x="1349654" y="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17">
              <a:extLst>
                <a:ext uri="{FF2B5EF4-FFF2-40B4-BE49-F238E27FC236}">
                  <a16:creationId xmlns:a16="http://schemas.microsoft.com/office/drawing/2014/main" id="{6C6D1234-3910-4EF1-BDD4-8276E3DA8D5B}"/>
                </a:ext>
              </a:extLst>
            </p:cNvPr>
            <p:cNvSpPr/>
            <p:nvPr/>
          </p:nvSpPr>
          <p:spPr>
            <a:xfrm>
              <a:off x="5765103" y="10711998"/>
              <a:ext cx="1339850" cy="886460"/>
            </a:xfrm>
            <a:custGeom>
              <a:avLst/>
              <a:gdLst/>
              <a:ahLst/>
              <a:cxnLst/>
              <a:rect l="l" t="t" r="r" b="b"/>
              <a:pathLst>
                <a:path w="1339850" h="886459">
                  <a:moveTo>
                    <a:pt x="1312405" y="0"/>
                  </a:moveTo>
                  <a:lnTo>
                    <a:pt x="27228" y="0"/>
                  </a:lnTo>
                  <a:lnTo>
                    <a:pt x="16630" y="2139"/>
                  </a:lnTo>
                  <a:lnTo>
                    <a:pt x="7975" y="7975"/>
                  </a:lnTo>
                  <a:lnTo>
                    <a:pt x="2139" y="16630"/>
                  </a:lnTo>
                  <a:lnTo>
                    <a:pt x="0" y="27228"/>
                  </a:lnTo>
                  <a:lnTo>
                    <a:pt x="0" y="858875"/>
                  </a:lnTo>
                  <a:lnTo>
                    <a:pt x="2139" y="869481"/>
                  </a:lnTo>
                  <a:lnTo>
                    <a:pt x="7975" y="878139"/>
                  </a:lnTo>
                  <a:lnTo>
                    <a:pt x="16630" y="883976"/>
                  </a:lnTo>
                  <a:lnTo>
                    <a:pt x="27228" y="886117"/>
                  </a:lnTo>
                  <a:lnTo>
                    <a:pt x="1312405" y="886117"/>
                  </a:lnTo>
                  <a:lnTo>
                    <a:pt x="1323005" y="883976"/>
                  </a:lnTo>
                  <a:lnTo>
                    <a:pt x="1331664" y="878139"/>
                  </a:lnTo>
                  <a:lnTo>
                    <a:pt x="1337504" y="869481"/>
                  </a:lnTo>
                  <a:lnTo>
                    <a:pt x="1339646" y="858875"/>
                  </a:lnTo>
                  <a:lnTo>
                    <a:pt x="1339646" y="27228"/>
                  </a:lnTo>
                  <a:lnTo>
                    <a:pt x="1337504" y="16630"/>
                  </a:lnTo>
                  <a:lnTo>
                    <a:pt x="1331664" y="7975"/>
                  </a:lnTo>
                  <a:lnTo>
                    <a:pt x="1323005" y="2139"/>
                  </a:lnTo>
                  <a:lnTo>
                    <a:pt x="1312405" y="0"/>
                  </a:lnTo>
                  <a:close/>
                </a:path>
              </a:pathLst>
            </a:custGeom>
            <a:solidFill>
              <a:srgbClr val="CFDF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18">
              <a:extLst>
                <a:ext uri="{FF2B5EF4-FFF2-40B4-BE49-F238E27FC236}">
                  <a16:creationId xmlns:a16="http://schemas.microsoft.com/office/drawing/2014/main" id="{E08BC022-5F40-45DF-91A6-811445DE3B1D}"/>
                </a:ext>
              </a:extLst>
            </p:cNvPr>
            <p:cNvSpPr/>
            <p:nvPr/>
          </p:nvSpPr>
          <p:spPr>
            <a:xfrm>
              <a:off x="6126200" y="11863259"/>
              <a:ext cx="617855" cy="172720"/>
            </a:xfrm>
            <a:custGeom>
              <a:avLst/>
              <a:gdLst/>
              <a:ahLst/>
              <a:cxnLst/>
              <a:rect l="l" t="t" r="r" b="b"/>
              <a:pathLst>
                <a:path w="617854" h="172720">
                  <a:moveTo>
                    <a:pt x="531317" y="0"/>
                  </a:moveTo>
                  <a:lnTo>
                    <a:pt x="86131" y="0"/>
                  </a:lnTo>
                  <a:lnTo>
                    <a:pt x="52603" y="6767"/>
                  </a:lnTo>
                  <a:lnTo>
                    <a:pt x="25225" y="25223"/>
                  </a:lnTo>
                  <a:lnTo>
                    <a:pt x="6767" y="52597"/>
                  </a:lnTo>
                  <a:lnTo>
                    <a:pt x="0" y="86118"/>
                  </a:lnTo>
                  <a:lnTo>
                    <a:pt x="6767" y="119647"/>
                  </a:lnTo>
                  <a:lnTo>
                    <a:pt x="25225" y="147024"/>
                  </a:lnTo>
                  <a:lnTo>
                    <a:pt x="52603" y="165482"/>
                  </a:lnTo>
                  <a:lnTo>
                    <a:pt x="86131" y="172250"/>
                  </a:lnTo>
                  <a:lnTo>
                    <a:pt x="531317" y="172250"/>
                  </a:lnTo>
                  <a:lnTo>
                    <a:pt x="564840" y="165482"/>
                  </a:lnTo>
                  <a:lnTo>
                    <a:pt x="592218" y="147024"/>
                  </a:lnTo>
                  <a:lnTo>
                    <a:pt x="610678" y="119647"/>
                  </a:lnTo>
                  <a:lnTo>
                    <a:pt x="617448" y="86118"/>
                  </a:lnTo>
                  <a:lnTo>
                    <a:pt x="610678" y="52597"/>
                  </a:lnTo>
                  <a:lnTo>
                    <a:pt x="592218" y="25223"/>
                  </a:lnTo>
                  <a:lnTo>
                    <a:pt x="564840" y="6767"/>
                  </a:lnTo>
                  <a:lnTo>
                    <a:pt x="531317" y="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19">
              <a:extLst>
                <a:ext uri="{FF2B5EF4-FFF2-40B4-BE49-F238E27FC236}">
                  <a16:creationId xmlns:a16="http://schemas.microsoft.com/office/drawing/2014/main" id="{E9D20CB4-D537-4AFE-8C0F-704E23D895DE}"/>
                </a:ext>
              </a:extLst>
            </p:cNvPr>
            <p:cNvSpPr/>
            <p:nvPr/>
          </p:nvSpPr>
          <p:spPr>
            <a:xfrm>
              <a:off x="6391859" y="11642064"/>
              <a:ext cx="86360" cy="390525"/>
            </a:xfrm>
            <a:custGeom>
              <a:avLst/>
              <a:gdLst/>
              <a:ahLst/>
              <a:cxnLst/>
              <a:rect l="l" t="t" r="r" b="b"/>
              <a:pathLst>
                <a:path w="86360" h="390525">
                  <a:moveTo>
                    <a:pt x="86131" y="390486"/>
                  </a:moveTo>
                  <a:lnTo>
                    <a:pt x="0" y="390486"/>
                  </a:lnTo>
                  <a:lnTo>
                    <a:pt x="0" y="0"/>
                  </a:lnTo>
                  <a:lnTo>
                    <a:pt x="86131" y="0"/>
                  </a:lnTo>
                  <a:lnTo>
                    <a:pt x="86131" y="390486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20">
              <a:extLst>
                <a:ext uri="{FF2B5EF4-FFF2-40B4-BE49-F238E27FC236}">
                  <a16:creationId xmlns:a16="http://schemas.microsoft.com/office/drawing/2014/main" id="{304342B6-3F5E-4280-AED3-1925E0E71D88}"/>
                </a:ext>
              </a:extLst>
            </p:cNvPr>
            <p:cNvSpPr/>
            <p:nvPr/>
          </p:nvSpPr>
          <p:spPr>
            <a:xfrm>
              <a:off x="6406374" y="11642751"/>
              <a:ext cx="60325" cy="60325"/>
            </a:xfrm>
            <a:custGeom>
              <a:avLst/>
              <a:gdLst/>
              <a:ahLst/>
              <a:cxnLst/>
              <a:rect l="l" t="t" r="r" b="b"/>
              <a:pathLst>
                <a:path w="60325" h="60325">
                  <a:moveTo>
                    <a:pt x="30035" y="0"/>
                  </a:moveTo>
                  <a:lnTo>
                    <a:pt x="18345" y="2360"/>
                  </a:lnTo>
                  <a:lnTo>
                    <a:pt x="8797" y="8797"/>
                  </a:lnTo>
                  <a:lnTo>
                    <a:pt x="2360" y="18345"/>
                  </a:lnTo>
                  <a:lnTo>
                    <a:pt x="0" y="30035"/>
                  </a:lnTo>
                  <a:lnTo>
                    <a:pt x="2360" y="41725"/>
                  </a:lnTo>
                  <a:lnTo>
                    <a:pt x="8797" y="51273"/>
                  </a:lnTo>
                  <a:lnTo>
                    <a:pt x="18345" y="57710"/>
                  </a:lnTo>
                  <a:lnTo>
                    <a:pt x="30035" y="60070"/>
                  </a:lnTo>
                  <a:lnTo>
                    <a:pt x="41725" y="57710"/>
                  </a:lnTo>
                  <a:lnTo>
                    <a:pt x="51273" y="51273"/>
                  </a:lnTo>
                  <a:lnTo>
                    <a:pt x="57710" y="41725"/>
                  </a:lnTo>
                  <a:lnTo>
                    <a:pt x="60071" y="30035"/>
                  </a:lnTo>
                  <a:lnTo>
                    <a:pt x="57710" y="18345"/>
                  </a:lnTo>
                  <a:lnTo>
                    <a:pt x="51273" y="8797"/>
                  </a:lnTo>
                  <a:lnTo>
                    <a:pt x="41725" y="2360"/>
                  </a:lnTo>
                  <a:lnTo>
                    <a:pt x="30035" y="0"/>
                  </a:lnTo>
                  <a:close/>
                </a:path>
              </a:pathLst>
            </a:custGeom>
            <a:solidFill>
              <a:srgbClr val="E0DF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Google Shape;205;p25">
            <a:extLst>
              <a:ext uri="{FF2B5EF4-FFF2-40B4-BE49-F238E27FC236}">
                <a16:creationId xmlns:a16="http://schemas.microsoft.com/office/drawing/2014/main" id="{D6335423-6DD8-421C-BC74-AF2D8D33B1C0}"/>
              </a:ext>
            </a:extLst>
          </p:cNvPr>
          <p:cNvSpPr txBox="1"/>
          <p:nvPr/>
        </p:nvSpPr>
        <p:spPr>
          <a:xfrm>
            <a:off x="3032157" y="7103869"/>
            <a:ext cx="15671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Sender 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205;p25">
            <a:extLst>
              <a:ext uri="{FF2B5EF4-FFF2-40B4-BE49-F238E27FC236}">
                <a16:creationId xmlns:a16="http://schemas.microsoft.com/office/drawing/2014/main" id="{92485B93-B313-46CF-B368-39CBB76F8684}"/>
              </a:ext>
            </a:extLst>
          </p:cNvPr>
          <p:cNvSpPr txBox="1"/>
          <p:nvPr/>
        </p:nvSpPr>
        <p:spPr>
          <a:xfrm>
            <a:off x="12326143" y="7069933"/>
            <a:ext cx="1795399" cy="441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205;p25">
            <a:extLst>
              <a:ext uri="{FF2B5EF4-FFF2-40B4-BE49-F238E27FC236}">
                <a16:creationId xmlns:a16="http://schemas.microsoft.com/office/drawing/2014/main" id="{C1EB677A-3A5B-4328-B8DD-2DBAF723A7A4}"/>
              </a:ext>
            </a:extLst>
          </p:cNvPr>
          <p:cNvSpPr txBox="1"/>
          <p:nvPr/>
        </p:nvSpPr>
        <p:spPr>
          <a:xfrm>
            <a:off x="7829291" y="7103869"/>
            <a:ext cx="15671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Agent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4EEEF8D9-6D25-4044-87E7-EE2D6017AA34}"/>
              </a:ext>
            </a:extLst>
          </p:cNvPr>
          <p:cNvCxnSpPr/>
          <p:nvPr/>
        </p:nvCxnSpPr>
        <p:spPr>
          <a:xfrm>
            <a:off x="4532497" y="5974949"/>
            <a:ext cx="3383280" cy="0"/>
          </a:xfrm>
          <a:prstGeom prst="straightConnector1">
            <a:avLst/>
          </a:prstGeom>
          <a:ln w="76200">
            <a:solidFill>
              <a:srgbClr val="4D4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858A529A-085E-434F-B7E8-8A579FD7E74A}"/>
              </a:ext>
            </a:extLst>
          </p:cNvPr>
          <p:cNvCxnSpPr/>
          <p:nvPr/>
        </p:nvCxnSpPr>
        <p:spPr>
          <a:xfrm>
            <a:off x="8985117" y="5980521"/>
            <a:ext cx="3383280" cy="0"/>
          </a:xfrm>
          <a:prstGeom prst="straightConnector1">
            <a:avLst/>
          </a:prstGeom>
          <a:ln w="76200">
            <a:solidFill>
              <a:srgbClr val="4D4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DE9C1891-719D-4D01-92CB-CE2844F0D6D0}"/>
              </a:ext>
            </a:extLst>
          </p:cNvPr>
          <p:cNvCxnSpPr>
            <a:cxnSpLocks/>
          </p:cNvCxnSpPr>
          <p:nvPr/>
        </p:nvCxnSpPr>
        <p:spPr>
          <a:xfrm flipH="1">
            <a:off x="4503001" y="6525227"/>
            <a:ext cx="3349561" cy="0"/>
          </a:xfrm>
          <a:prstGeom prst="straightConnector1">
            <a:avLst/>
          </a:prstGeom>
          <a:ln w="76200">
            <a:solidFill>
              <a:srgbClr val="4D4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495654FF-7213-45AF-92F0-EBB69F22DB1D}"/>
              </a:ext>
            </a:extLst>
          </p:cNvPr>
          <p:cNvCxnSpPr>
            <a:cxnSpLocks/>
          </p:cNvCxnSpPr>
          <p:nvPr/>
        </p:nvCxnSpPr>
        <p:spPr>
          <a:xfrm flipH="1">
            <a:off x="8985117" y="6525227"/>
            <a:ext cx="3349561" cy="0"/>
          </a:xfrm>
          <a:prstGeom prst="straightConnector1">
            <a:avLst/>
          </a:prstGeom>
          <a:ln w="76200">
            <a:solidFill>
              <a:srgbClr val="4D4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84DB94F5-CC85-4F69-93EA-60506B2BC035}"/>
              </a:ext>
            </a:extLst>
          </p:cNvPr>
          <p:cNvSpPr/>
          <p:nvPr/>
        </p:nvSpPr>
        <p:spPr>
          <a:xfrm>
            <a:off x="4650481" y="5214841"/>
            <a:ext cx="1527212" cy="686447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4D4D4D"/>
                </a:solidFill>
              </a:rPr>
              <a:t>Data 1</a:t>
            </a:r>
            <a:endParaRPr lang="en-US" sz="2400" b="1" dirty="0">
              <a:solidFill>
                <a:srgbClr val="4D4D4D"/>
              </a:solidFill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2DEBF3D-047B-4D2F-B6E0-A4C27CE179B3}"/>
              </a:ext>
            </a:extLst>
          </p:cNvPr>
          <p:cNvSpPr/>
          <p:nvPr/>
        </p:nvSpPr>
        <p:spPr>
          <a:xfrm>
            <a:off x="9132685" y="5214841"/>
            <a:ext cx="1527212" cy="686447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4D4D4D"/>
                </a:solidFill>
              </a:rPr>
              <a:t>Data 1</a:t>
            </a:r>
            <a:endParaRPr lang="en-US" sz="2400" b="1" dirty="0">
              <a:solidFill>
                <a:srgbClr val="4D4D4D"/>
              </a:solidFill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49B8C03-9D7D-4A82-8B77-28826B372BCC}"/>
              </a:ext>
            </a:extLst>
          </p:cNvPr>
          <p:cNvSpPr/>
          <p:nvPr/>
        </p:nvSpPr>
        <p:spPr>
          <a:xfrm>
            <a:off x="6179985" y="6650731"/>
            <a:ext cx="1527212" cy="686447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F6F3F1"/>
                </a:solidFill>
              </a:rPr>
              <a:t>Ack 1</a:t>
            </a:r>
            <a:endParaRPr lang="en-US" sz="2400" b="1" dirty="0">
              <a:solidFill>
                <a:srgbClr val="F6F3F1"/>
              </a:solidFill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E144FDDF-3B82-48FA-AF9C-C07E4F7AFCDF}"/>
              </a:ext>
            </a:extLst>
          </p:cNvPr>
          <p:cNvSpPr/>
          <p:nvPr/>
        </p:nvSpPr>
        <p:spPr>
          <a:xfrm>
            <a:off x="10676937" y="6650731"/>
            <a:ext cx="1527212" cy="686447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F6F3F1"/>
                </a:solidFill>
              </a:rPr>
              <a:t>Ack 1</a:t>
            </a:r>
            <a:endParaRPr lang="en-US" sz="2400" b="1" dirty="0">
              <a:solidFill>
                <a:srgbClr val="F6F3F1"/>
              </a:solidFill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7E377CC-3EC7-41FE-8E86-641141A71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3849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(2/10)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9840" y="3546332"/>
            <a:ext cx="12431370" cy="8852977"/>
          </a:xfrm>
        </p:spPr>
        <p:txBody>
          <a:bodyPr>
            <a:normAutofit/>
          </a:bodyPr>
          <a:lstStyle/>
          <a:p>
            <a:r>
              <a:rPr lang="en-US" sz="4000" b="1" dirty="0"/>
              <a:t>Reliable Transmission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Data &amp; ACK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Time out &amp; Retransmission(</a:t>
            </a:r>
            <a:r>
              <a:rPr lang="en-US" altLang="en-US" sz="3600" dirty="0">
                <a:solidFill>
                  <a:srgbClr val="C38669"/>
                </a:solidFill>
              </a:rPr>
              <a:t>Go-Back-N</a:t>
            </a:r>
            <a:r>
              <a:rPr lang="en-US" altLang="en-US" sz="3600" dirty="0"/>
              <a:t>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>
                <a:solidFill>
                  <a:srgbClr val="C38669"/>
                </a:solidFill>
              </a:rPr>
              <a:t>Sequence number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Completeness and correctness of transmitted file</a:t>
            </a:r>
          </a:p>
          <a:p>
            <a:r>
              <a:rPr lang="en-US" altLang="en-US" sz="4000" b="1" dirty="0"/>
              <a:t>Buffer</a:t>
            </a:r>
            <a:r>
              <a:rPr lang="en-US" altLang="en-US" sz="4000" dirty="0"/>
              <a:t> </a:t>
            </a:r>
            <a:r>
              <a:rPr lang="en-US" altLang="en-US" sz="4000" b="1" dirty="0"/>
              <a:t>handling</a:t>
            </a:r>
            <a:r>
              <a:rPr lang="en-US" altLang="en-US" sz="4000" dirty="0"/>
              <a:t> [</a:t>
            </a:r>
            <a:r>
              <a:rPr lang="en-US" altLang="en-US" sz="4000" dirty="0">
                <a:solidFill>
                  <a:srgbClr val="C38669"/>
                </a:solidFill>
              </a:rPr>
              <a:t>receiver side</a:t>
            </a:r>
            <a:r>
              <a:rPr lang="en-US" altLang="en-US" sz="4000" dirty="0"/>
              <a:t>]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Buffer Overflow:</a:t>
            </a:r>
          </a:p>
          <a:p>
            <a:pPr marL="1625620" lvl="2" indent="0">
              <a:buNone/>
            </a:pPr>
            <a:r>
              <a:rPr lang="en-US" altLang="en-US" dirty="0">
                <a:solidFill>
                  <a:srgbClr val="C38669"/>
                </a:solidFill>
              </a:rPr>
              <a:t>Drop the packets </a:t>
            </a:r>
            <a:r>
              <a:rPr lang="en-US" altLang="en-US" dirty="0"/>
              <a:t>during </a:t>
            </a:r>
            <a:r>
              <a:rPr lang="en-US" altLang="en-US" dirty="0">
                <a:solidFill>
                  <a:srgbClr val="C38669"/>
                </a:solidFill>
              </a:rPr>
              <a:t>out of buffer</a:t>
            </a:r>
            <a:endParaRPr lang="en-US" altLang="en-US" dirty="0"/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Flush (write) to the file:</a:t>
            </a:r>
          </a:p>
          <a:p>
            <a:pPr marL="1608138" lvl="1" indent="0">
              <a:buFont typeface="Arial" panose="020B0604020202020204" pitchFamily="34" charset="0"/>
              <a:buNone/>
            </a:pPr>
            <a:r>
              <a:rPr lang="en-US" altLang="en-US" sz="3200" dirty="0"/>
              <a:t>Only when </a:t>
            </a:r>
            <a:r>
              <a:rPr lang="en-US" altLang="en-US" sz="3200" dirty="0">
                <a:solidFill>
                  <a:srgbClr val="C38669"/>
                </a:solidFill>
              </a:rPr>
              <a:t>buffer overflows or all packets in range are received</a:t>
            </a:r>
            <a:r>
              <a:rPr lang="en-US" altLang="en-US" sz="3200" dirty="0"/>
              <a:t>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EA45067-EC0E-4B8D-8978-C3563426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058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(3/10)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22B102A-ECBD-49B1-80F4-E6023FACB4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19840" y="3560400"/>
                <a:ext cx="12431370" cy="8852977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4000" b="1" dirty="0"/>
                  <a:t>Congestion Control </a:t>
                </a:r>
                <a:r>
                  <a:rPr lang="en-US" altLang="zh-TW" sz="4000" dirty="0"/>
                  <a:t>(</a:t>
                </a:r>
                <a:r>
                  <a:rPr lang="en-US" altLang="zh-TW" sz="4000" dirty="0">
                    <a:solidFill>
                      <a:srgbClr val="C38669"/>
                    </a:solidFill>
                  </a:rPr>
                  <a:t>sender sider</a:t>
                </a:r>
                <a:r>
                  <a:rPr lang="en-US" altLang="zh-TW" sz="4000" dirty="0"/>
                  <a:t>)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zh-TW" sz="3600" dirty="0"/>
                  <a:t>Slow Start</a:t>
                </a:r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Send single packet in the beginning</a:t>
                </a:r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When window size is under the threshold, it increases </a:t>
                </a:r>
                <a:r>
                  <a:rPr lang="en-US" altLang="en-US" dirty="0">
                    <a:solidFill>
                      <a:srgbClr val="C38669"/>
                    </a:solidFill>
                  </a:rPr>
                  <a:t>exponentially</a:t>
                </a:r>
                <a:r>
                  <a:rPr lang="en-US" altLang="en-US" dirty="0"/>
                  <a:t> until packet loses</a:t>
                </a:r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When window size is over the threshold, it increases </a:t>
                </a:r>
                <a:r>
                  <a:rPr lang="en-US" altLang="en-US" dirty="0">
                    <a:solidFill>
                      <a:srgbClr val="C38669"/>
                    </a:solidFill>
                  </a:rPr>
                  <a:t>linearly</a:t>
                </a:r>
                <a:r>
                  <a:rPr lang="en-US" altLang="en-US" dirty="0"/>
                  <a:t> until packet loses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zh-TW" sz="3600" dirty="0"/>
                  <a:t>Packet loss / Time out</a:t>
                </a:r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Set </a:t>
                </a:r>
                <a:r>
                  <a:rPr lang="en-US" altLang="en-US" dirty="0">
                    <a:solidFill>
                      <a:srgbClr val="C38669"/>
                    </a:solidFill>
                  </a:rPr>
                  <a:t>threshold</a:t>
                </a:r>
                <a:r>
                  <a:rPr lang="en-US" altLang="en-US" dirty="0"/>
                  <a:t> 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en-US">
                        <a:latin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altLang="en-US" b="0" i="0" smtClean="0">
                        <a:latin typeface="Cambria Math" panose="02040503050406030204" pitchFamily="18" charset="0"/>
                      </a:rPr>
                      <m:t>ax</m:t>
                    </m:r>
                    <m:d>
                      <m:dPr>
                        <m:ctrlPr>
                          <a:rPr lang="en-US" alt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⌊"/>
                            <m:endChr m:val="⌋"/>
                            <m:ctrlPr>
                              <a:rPr lang="en-US" alt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</a:rPr>
                                  <m:t>𝑤𝑖𝑛𝑑𝑜𝑤</m:t>
                                </m:r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</a:rPr>
                                  <m:t>𝑠𝑖𝑧𝑒</m:t>
                                </m:r>
                              </m:num>
                              <m:den>
                                <m:r>
                                  <a:rPr lang="en-US" alt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r>
                          <a:rPr lang="en-US" altLang="en-US" b="0" i="1" smtClean="0">
                            <a:latin typeface="Cambria Math" panose="02040503050406030204" pitchFamily="18" charset="0"/>
                          </a:rPr>
                          <m:t>,1</m:t>
                        </m:r>
                      </m:e>
                    </m:d>
                  </m:oMath>
                </a14:m>
                <a:endParaRPr lang="en-US" altLang="en-US" dirty="0"/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Set </a:t>
                </a:r>
                <a:r>
                  <a:rPr lang="en-US" altLang="en-US" dirty="0">
                    <a:solidFill>
                      <a:srgbClr val="C38669"/>
                    </a:solidFill>
                  </a:rPr>
                  <a:t>window size </a:t>
                </a:r>
                <a:r>
                  <a:rPr lang="en-US" altLang="en-US" dirty="0"/>
                  <a:t>to 1</a:t>
                </a:r>
              </a:p>
              <a:p>
                <a:pPr marL="2368570" lvl="2" indent="-742950">
                  <a:buFont typeface="+mj-lt"/>
                  <a:buAutoNum type="arabicPeriod"/>
                </a:pPr>
                <a:r>
                  <a:rPr lang="en-US" altLang="en-US" dirty="0"/>
                  <a:t>Retransmit – from the first “</a:t>
                </a:r>
                <a:r>
                  <a:rPr lang="en-US" altLang="en-US" dirty="0" err="1"/>
                  <a:t>unACKed</a:t>
                </a:r>
                <a:r>
                  <a:rPr lang="en-US" altLang="en-US" dirty="0"/>
                  <a:t> packet”</a:t>
                </a: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22B102A-ECBD-49B1-80F4-E6023FACB4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19840" y="3560400"/>
                <a:ext cx="12431370" cy="8852977"/>
              </a:xfrm>
              <a:blipFill>
                <a:blip r:embed="rId2"/>
                <a:stretch>
                  <a:fillRect l="-1913" t="-206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6C7A83A-0C94-440C-8476-DD83AD94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83017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(4/10)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431370" cy="8852977"/>
          </a:xfrm>
        </p:spPr>
        <p:txBody>
          <a:bodyPr>
            <a:normAutofit/>
          </a:bodyPr>
          <a:lstStyle/>
          <a:p>
            <a:r>
              <a:rPr lang="en-US" altLang="en-US" sz="4000" b="1" dirty="0"/>
              <a:t>Show Message</a:t>
            </a:r>
          </a:p>
          <a:p>
            <a:pPr lvl="1">
              <a:buFont typeface="Arial" panose="020B0604020202020204" pitchFamily="34" charset="0"/>
              <a:buChar char="-"/>
            </a:pPr>
            <a:endParaRPr lang="en-US" altLang="en-US" sz="3600" dirty="0"/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Sender:</a:t>
            </a:r>
            <a:br>
              <a:rPr lang="en-US" altLang="en-US" dirty="0"/>
            </a:br>
            <a:r>
              <a:rPr lang="en-US" altLang="en-US" dirty="0"/>
              <a:t>send, </a:t>
            </a:r>
            <a:r>
              <a:rPr lang="en-US" altLang="en-US" dirty="0" err="1"/>
              <a:t>recv</a:t>
            </a:r>
            <a:r>
              <a:rPr lang="en-US" altLang="en-US" dirty="0"/>
              <a:t>, data, ack, fin, </a:t>
            </a:r>
            <a:r>
              <a:rPr lang="en-US" altLang="en-US" dirty="0" err="1"/>
              <a:t>finack</a:t>
            </a:r>
            <a:r>
              <a:rPr lang="en-US" altLang="en-US" dirty="0"/>
              <a:t>, sequence number, time out, </a:t>
            </a:r>
            <a:r>
              <a:rPr lang="en-US" altLang="en-US" dirty="0" err="1"/>
              <a:t>resnd</a:t>
            </a:r>
            <a:r>
              <a:rPr lang="en-US" altLang="en-US" dirty="0"/>
              <a:t>, </a:t>
            </a:r>
            <a:r>
              <a:rPr lang="en-US" altLang="en-US" dirty="0" err="1"/>
              <a:t>winSize</a:t>
            </a:r>
            <a:r>
              <a:rPr lang="en-US" altLang="en-US" dirty="0"/>
              <a:t>, threshold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Receiver:</a:t>
            </a:r>
            <a:br>
              <a:rPr lang="en-US" altLang="en-US" dirty="0"/>
            </a:br>
            <a:r>
              <a:rPr lang="en-US" altLang="en-US" dirty="0"/>
              <a:t>send, </a:t>
            </a:r>
            <a:r>
              <a:rPr lang="en-US" altLang="en-US" dirty="0" err="1"/>
              <a:t>recv</a:t>
            </a:r>
            <a:r>
              <a:rPr lang="en-US" altLang="en-US" dirty="0"/>
              <a:t>, data, ack, fin, </a:t>
            </a:r>
            <a:r>
              <a:rPr lang="en-US" altLang="en-US" dirty="0" err="1"/>
              <a:t>finack</a:t>
            </a:r>
            <a:r>
              <a:rPr lang="en-US" altLang="en-US" dirty="0"/>
              <a:t>, sequence number, drop, flush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Agent:</a:t>
            </a:r>
            <a:br>
              <a:rPr lang="en-US" altLang="en-US" dirty="0"/>
            </a:br>
            <a:r>
              <a:rPr lang="en-US" altLang="en-US" dirty="0"/>
              <a:t>get, </a:t>
            </a:r>
            <a:r>
              <a:rPr lang="en-US" altLang="en-US" dirty="0" err="1"/>
              <a:t>fwd</a:t>
            </a:r>
            <a:r>
              <a:rPr lang="en-US" altLang="en-US" dirty="0"/>
              <a:t>, data, ack, fin, </a:t>
            </a:r>
            <a:r>
              <a:rPr lang="en-US" altLang="en-US" dirty="0" err="1"/>
              <a:t>finack</a:t>
            </a:r>
            <a:r>
              <a:rPr lang="en-US" altLang="en-US" dirty="0"/>
              <a:t>, sequence number, drop, loss rate</a:t>
            </a:r>
          </a:p>
          <a:p>
            <a:endParaRPr lang="en-US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711859-B0DE-491E-90D6-73F81853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8932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(5/10)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431370" cy="8852977"/>
          </a:xfrm>
        </p:spPr>
        <p:txBody>
          <a:bodyPr>
            <a:normAutofit/>
          </a:bodyPr>
          <a:lstStyle/>
          <a:p>
            <a:r>
              <a:rPr lang="en-US" altLang="en-US" b="1" dirty="0"/>
              <a:t>Show Message</a:t>
            </a:r>
          </a:p>
          <a:p>
            <a:pPr lvl="1">
              <a:buFont typeface="Arial" panose="020B0604020202020204" pitchFamily="34" charset="0"/>
              <a:buChar char="-"/>
            </a:pPr>
            <a:endParaRPr lang="en-US" altLang="en-US" dirty="0">
              <a:sym typeface="Calibri"/>
            </a:endParaRP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dirty="0">
                <a:sym typeface="Calibri"/>
              </a:rPr>
              <a:t>Sender:</a:t>
            </a:r>
            <a:endParaRPr lang="en-US" altLang="en-US" dirty="0"/>
          </a:p>
        </p:txBody>
      </p:sp>
      <p:pic>
        <p:nvPicPr>
          <p:cNvPr id="7" name="Google Shape;437;p40">
            <a:extLst>
              <a:ext uri="{FF2B5EF4-FFF2-40B4-BE49-F238E27FC236}">
                <a16:creationId xmlns:a16="http://schemas.microsoft.com/office/drawing/2014/main" id="{CE1D5D7F-A688-4491-A287-0951116074F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40734" y="3687594"/>
            <a:ext cx="6776791" cy="790418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DAF9D4-1FA1-48DE-A555-92998CB47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234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(6/10)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431370" cy="8852977"/>
          </a:xfrm>
        </p:spPr>
        <p:txBody>
          <a:bodyPr>
            <a:normAutofit/>
          </a:bodyPr>
          <a:lstStyle/>
          <a:p>
            <a:r>
              <a:rPr lang="en-US" altLang="en-US" b="1" dirty="0"/>
              <a:t>Show Message</a:t>
            </a:r>
          </a:p>
          <a:p>
            <a:pPr lvl="1">
              <a:buFont typeface="Arial" panose="020B0604020202020204" pitchFamily="34" charset="0"/>
              <a:buChar char="-"/>
            </a:pPr>
            <a:endParaRPr lang="en-US" altLang="en-US" dirty="0">
              <a:sym typeface="Calibri"/>
            </a:endParaRP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dirty="0">
                <a:sym typeface="Calibri"/>
              </a:rPr>
              <a:t>Agent:</a:t>
            </a:r>
            <a:endParaRPr lang="en-US" altLang="en-US" dirty="0"/>
          </a:p>
        </p:txBody>
      </p:sp>
      <p:pic>
        <p:nvPicPr>
          <p:cNvPr id="6" name="Google Shape;444;p41">
            <a:extLst>
              <a:ext uri="{FF2B5EF4-FFF2-40B4-BE49-F238E27FC236}">
                <a16:creationId xmlns:a16="http://schemas.microsoft.com/office/drawing/2014/main" id="{C92D027F-F9D9-4EE5-8979-D0F3841DDE0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10927" y="2972010"/>
            <a:ext cx="5481184" cy="895739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02652BD-042F-47B1-B712-4D2D5606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82037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(7/10)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431370" cy="8852977"/>
          </a:xfrm>
        </p:spPr>
        <p:txBody>
          <a:bodyPr>
            <a:normAutofit/>
          </a:bodyPr>
          <a:lstStyle/>
          <a:p>
            <a:r>
              <a:rPr lang="en-US" altLang="en-US" b="1" dirty="0"/>
              <a:t>Show Message</a:t>
            </a:r>
          </a:p>
          <a:p>
            <a:pPr lvl="1">
              <a:buFont typeface="Arial" panose="020B0604020202020204" pitchFamily="34" charset="0"/>
              <a:buChar char="-"/>
            </a:pPr>
            <a:endParaRPr lang="en-US" altLang="en-US" dirty="0">
              <a:sym typeface="Calibri"/>
            </a:endParaRP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dirty="0">
                <a:sym typeface="Calibri"/>
              </a:rPr>
              <a:t>Receiver:</a:t>
            </a:r>
            <a:endParaRPr lang="en-US" altLang="en-US" dirty="0"/>
          </a:p>
        </p:txBody>
      </p:sp>
      <p:pic>
        <p:nvPicPr>
          <p:cNvPr id="7" name="Google Shape;451;p42">
            <a:extLst>
              <a:ext uri="{FF2B5EF4-FFF2-40B4-BE49-F238E27FC236}">
                <a16:creationId xmlns:a16="http://schemas.microsoft.com/office/drawing/2014/main" id="{75226725-E1E2-4A50-A6BD-7A3A0D24744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4471" y="3461926"/>
            <a:ext cx="4981873" cy="838307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67EAC1-4289-4022-993C-FF11368C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1611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(8/10)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431370" cy="8852977"/>
          </a:xfrm>
        </p:spPr>
        <p:txBody>
          <a:bodyPr>
            <a:normAutofit/>
          </a:bodyPr>
          <a:lstStyle/>
          <a:p>
            <a:r>
              <a:rPr lang="en-US" altLang="en-US" b="1" dirty="0"/>
              <a:t>Show Message</a:t>
            </a:r>
          </a:p>
          <a:p>
            <a:pPr lvl="1">
              <a:buFont typeface="Arial" panose="020B0604020202020204" pitchFamily="34" charset="0"/>
              <a:buChar char="-"/>
            </a:pPr>
            <a:endParaRPr lang="en-US" dirty="0"/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The format used for transmission should be the same as follow:</a:t>
            </a:r>
          </a:p>
          <a:p>
            <a:pPr marL="2438431" lvl="3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dirty="0"/>
              <a:t>fin: 0 or 1</a:t>
            </a:r>
          </a:p>
          <a:p>
            <a:pPr marL="2438431" lvl="3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dirty="0"/>
              <a:t>syn: 0 or 1 (just make it 0)</a:t>
            </a:r>
          </a:p>
          <a:p>
            <a:pPr marL="2438431" lvl="3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dirty="0"/>
              <a:t>ack: 0 or 1</a:t>
            </a:r>
          </a:p>
        </p:txBody>
      </p:sp>
      <p:pic>
        <p:nvPicPr>
          <p:cNvPr id="6" name="Google Shape;459;p43">
            <a:extLst>
              <a:ext uri="{FF2B5EF4-FFF2-40B4-BE49-F238E27FC236}">
                <a16:creationId xmlns:a16="http://schemas.microsoft.com/office/drawing/2014/main" id="{03154ED3-E461-48B3-8483-A13E88703E6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26257" y="6829474"/>
            <a:ext cx="4636010" cy="44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3999E93-A574-4A1B-AF5A-A17F144B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2066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2875936" y="4155050"/>
            <a:ext cx="455725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23" y="1595227"/>
            <a:ext cx="13516076" cy="135445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dirty="0"/>
              <a:t>Go-Back-N case 1 (working normally) </a:t>
            </a:r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568966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002274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004970" y="1616993"/>
            <a:ext cx="299185" cy="455725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026310" y="3290997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CED64C-7170-470F-9F76-8131CB53B98C}"/>
              </a:ext>
            </a:extLst>
          </p:cNvPr>
          <p:cNvSpPr/>
          <p:nvPr/>
        </p:nvSpPr>
        <p:spPr>
          <a:xfrm>
            <a:off x="6533536" y="5346816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5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5663382" y="6617876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8D4A280-93F7-4F66-9C06-A372F3B2C0F3}"/>
              </a:ext>
            </a:extLst>
          </p:cNvPr>
          <p:cNvSpPr/>
          <p:nvPr/>
        </p:nvSpPr>
        <p:spPr>
          <a:xfrm>
            <a:off x="4815348" y="7903684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228F573-ECC9-4DC0-B5C5-BA5D48BD3B78}"/>
              </a:ext>
            </a:extLst>
          </p:cNvPr>
          <p:cNvSpPr/>
          <p:nvPr/>
        </p:nvSpPr>
        <p:spPr>
          <a:xfrm>
            <a:off x="3871448" y="9145248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2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8E96427-00C8-4558-B82D-1582BE24EE56}"/>
              </a:ext>
            </a:extLst>
          </p:cNvPr>
          <p:cNvSpPr/>
          <p:nvPr/>
        </p:nvSpPr>
        <p:spPr>
          <a:xfrm>
            <a:off x="2993924" y="10431055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1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局部圓 54">
            <a:extLst>
              <a:ext uri="{FF2B5EF4-FFF2-40B4-BE49-F238E27FC236}">
                <a16:creationId xmlns:a16="http://schemas.microsoft.com/office/drawing/2014/main" id="{5148EF0B-0223-4CFB-9CBE-10C3E7B6CAA8}"/>
              </a:ext>
            </a:extLst>
          </p:cNvPr>
          <p:cNvSpPr/>
          <p:nvPr/>
        </p:nvSpPr>
        <p:spPr>
          <a:xfrm>
            <a:off x="2875936" y="2647254"/>
            <a:ext cx="1206292" cy="1206292"/>
          </a:xfrm>
          <a:prstGeom prst="pie">
            <a:avLst>
              <a:gd name="adj1" fmla="val 4504604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Google Shape;197;p24">
            <a:extLst>
              <a:ext uri="{FF2B5EF4-FFF2-40B4-BE49-F238E27FC236}">
                <a16:creationId xmlns:a16="http://schemas.microsoft.com/office/drawing/2014/main" id="{9D76BB65-68D1-4552-9F0C-28527E890ED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DE0F182-1D5B-4981-B2EB-D3C8910F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55445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(9/10)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22B102A-ECBD-49B1-80F4-E6023FACB4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63057" y="3713871"/>
                <a:ext cx="12431370" cy="860103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en-US" sz="4000" b="1" dirty="0"/>
                  <a:t>Settings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en-US" sz="3600" dirty="0"/>
                  <a:t>Sender</a:t>
                </a:r>
              </a:p>
              <a:p>
                <a:pPr lvl="2">
                  <a:buFont typeface="Arial" panose="020B0604020202020204" pitchFamily="34" charset="0"/>
                  <a:buChar char="-"/>
                </a:pPr>
                <a:r>
                  <a:rPr lang="en-US" altLang="en-US" sz="3200" dirty="0"/>
                  <a:t>Arguments: IP, Port, path of source file,… etc.</a:t>
                </a:r>
              </a:p>
              <a:p>
                <a:pPr lvl="2">
                  <a:buFont typeface="Arial" panose="020B0604020202020204" pitchFamily="34" charset="0"/>
                  <a:buChar char="-"/>
                </a:pPr>
                <a:r>
                  <a:rPr lang="en-US" altLang="en-US" sz="3200" dirty="0"/>
                  <a:t>Default threshold:16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en-US" sz="3600" dirty="0"/>
                  <a:t>Receiver</a:t>
                </a:r>
              </a:p>
              <a:p>
                <a:pPr lvl="2">
                  <a:buFont typeface="Arial" panose="020B0604020202020204" pitchFamily="34" charset="0"/>
                  <a:buChar char="-"/>
                </a:pPr>
                <a:r>
                  <a:rPr lang="en-US" altLang="en-US" sz="3200" dirty="0"/>
                  <a:t>Arguments: IP, port, … etc.</a:t>
                </a:r>
              </a:p>
              <a:p>
                <a:pPr lvl="2">
                  <a:buFont typeface="Arial" panose="020B0604020202020204" pitchFamily="34" charset="0"/>
                  <a:buChar char="-"/>
                </a:pPr>
                <a:r>
                  <a:rPr lang="en-US" altLang="en-US" sz="3200" dirty="0"/>
                  <a:t>Default buffer size: 32 segments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en-US" sz="3600" dirty="0"/>
                  <a:t>Agent</a:t>
                </a:r>
              </a:p>
              <a:p>
                <a:pPr lvl="2">
                  <a:buFont typeface="Arial" panose="020B0604020202020204" pitchFamily="34" charset="0"/>
                  <a:buChar char="-"/>
                </a:pPr>
                <a:r>
                  <a:rPr lang="en-US" altLang="en-US" sz="3200" dirty="0"/>
                  <a:t>Arguments: IP, port, loss rate, … etc.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zh-TW" sz="3600" dirty="0"/>
                  <a:t>Data packet size (payload):   4KB</a:t>
                </a:r>
              </a:p>
              <a:p>
                <a:pPr lvl="1">
                  <a:buFont typeface="Arial" panose="020B0604020202020204" pitchFamily="34" charset="0"/>
                  <a:buChar char="-"/>
                </a:pPr>
                <a:r>
                  <a:rPr lang="en-US" altLang="zh-TW" sz="3600" dirty="0"/>
                  <a:t>Time out:</a:t>
                </a:r>
                <a:br>
                  <a:rPr lang="en-US" altLang="zh-TW" dirty="0"/>
                </a:br>
                <a:r>
                  <a:rPr lang="en-US" altLang="zh-TW" sz="3600" dirty="0"/>
                  <a:t>Less than or equal to 1 sec (</a:t>
                </a:r>
                <a14:m>
                  <m:oMath xmlns:m="http://schemas.openxmlformats.org/officeDocument/2006/math">
                    <m:r>
                      <a:rPr lang="en-US" altLang="zh-TW" sz="3600" i="1">
                        <a:latin typeface="Cambria Math" panose="02040503050406030204" pitchFamily="18" charset="0"/>
                      </a:rPr>
                      <m:t>≤1 </m:t>
                    </m:r>
                    <m:r>
                      <a:rPr lang="en-US" altLang="zh-TW" sz="3600" i="1">
                        <a:latin typeface="Cambria Math" panose="02040503050406030204" pitchFamily="18" charset="0"/>
                      </a:rPr>
                      <m:t>𝑠𝑒𝑐</m:t>
                    </m:r>
                  </m:oMath>
                </a14:m>
                <a:r>
                  <a:rPr lang="en-US" altLang="zh-TW" sz="3600" dirty="0"/>
                  <a:t>)</a:t>
                </a:r>
              </a:p>
              <a:p>
                <a:pPr marL="812810" lvl="1" indent="0">
                  <a:buNone/>
                </a:pPr>
                <a:endParaRPr lang="en-US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22B102A-ECBD-49B1-80F4-E6023FACB4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3057" y="3713871"/>
                <a:ext cx="12431370" cy="8601032"/>
              </a:xfrm>
              <a:blipFill>
                <a:blip r:embed="rId2"/>
                <a:stretch>
                  <a:fillRect l="-1913" t="-276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A859F6C-5C1C-4A9C-85D3-38DF1F75E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4229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54BC7E-6E84-4AA5-B406-27BC4E7A1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</a:t>
            </a:r>
            <a:r>
              <a:rPr lang="zh-TW" altLang="en-US" b="1" dirty="0"/>
              <a:t> </a:t>
            </a:r>
            <a:r>
              <a:rPr lang="en-US" altLang="zh-TW" b="1" dirty="0"/>
              <a:t>(10/10)</a:t>
            </a:r>
            <a:br>
              <a:rPr lang="en-US" altLang="zh-TW" b="1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7E346-9B5C-4C27-B4B4-125F4AE66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2204" y="3784209"/>
            <a:ext cx="12086642" cy="7470562"/>
          </a:xfrm>
        </p:spPr>
        <p:txBody>
          <a:bodyPr>
            <a:normAutofit/>
          </a:bodyPr>
          <a:lstStyle/>
          <a:p>
            <a:r>
              <a:rPr lang="en-US" altLang="zh-TW" dirty="0" err="1"/>
              <a:t>Makefile</a:t>
            </a:r>
            <a:endParaRPr lang="en-US" altLang="zh-TW" dirty="0"/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You are required to write a </a:t>
            </a:r>
            <a:r>
              <a:rPr lang="en-US" altLang="en-US" sz="3600" dirty="0" err="1"/>
              <a:t>Makefile</a:t>
            </a:r>
            <a:r>
              <a:rPr lang="en-US" altLang="en-US" sz="3600" dirty="0"/>
              <a:t> for compilation.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dirty="0"/>
              <a:t>Thus, the commands should be: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en-US" altLang="en-US" dirty="0"/>
              <a:t>$make server                                 // for server code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en-US" altLang="en-US" dirty="0"/>
              <a:t>$make agent                                  // for agent code</a:t>
            </a:r>
          </a:p>
          <a:p>
            <a:pPr lvl="2">
              <a:buFont typeface="Arial" panose="020B0604020202020204" pitchFamily="34" charset="0"/>
              <a:buChar char="-"/>
            </a:pPr>
            <a:r>
              <a:rPr lang="en-US" altLang="en-US" dirty="0"/>
              <a:t>$make receiver                              // for receiver code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3600" dirty="0"/>
              <a:t>After the compilation, there should be 3 executables:</a:t>
            </a:r>
          </a:p>
          <a:p>
            <a:pPr marL="812811" lvl="1" indent="0">
              <a:buNone/>
            </a:pPr>
            <a:r>
              <a:rPr lang="en-US" altLang="en-US" sz="3600" dirty="0"/>
              <a:t>    server, agent and receiver. </a:t>
            </a:r>
          </a:p>
          <a:p>
            <a:pPr marL="812811" lvl="1" indent="0">
              <a:buNone/>
            </a:pPr>
            <a:endParaRPr lang="en-US" altLang="en-US" dirty="0"/>
          </a:p>
          <a:p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AD2DA00-A36F-474E-AA4B-263BBF0E6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91342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Grading Policy (1/</a:t>
            </a:r>
            <a:r>
              <a:rPr lang="en-US" altLang="zh-TW" b="1" dirty="0"/>
              <a:t>2</a:t>
            </a:r>
            <a:r>
              <a:rPr lang="en-US" b="1" dirty="0"/>
              <a:t>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2204" y="3967089"/>
            <a:ext cx="12086642" cy="8074856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sz="5800" b="1" dirty="0">
                <a:solidFill>
                  <a:srgbClr val="3C656E"/>
                </a:solidFill>
              </a:rPr>
              <a:t>This assignment accounts for 1</a:t>
            </a:r>
            <a:r>
              <a:rPr lang="en-US" altLang="zh-TW" sz="5800" b="1" dirty="0">
                <a:solidFill>
                  <a:srgbClr val="3C656E"/>
                </a:solidFill>
              </a:rPr>
              <a:t>0</a:t>
            </a:r>
            <a:r>
              <a:rPr lang="en-US" sz="5800" b="1" dirty="0">
                <a:solidFill>
                  <a:srgbClr val="3C656E"/>
                </a:solidFill>
              </a:rPr>
              <a:t>% of the total score.</a:t>
            </a:r>
          </a:p>
          <a:p>
            <a:r>
              <a:rPr lang="en-US" sz="4400" b="1" dirty="0">
                <a:solidFill>
                  <a:srgbClr val="3C656E"/>
                </a:solidFill>
              </a:rPr>
              <a:t>Video Streaming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                       </a:t>
            </a:r>
            <a:r>
              <a:rPr lang="en-US" sz="4400" b="1" dirty="0">
                <a:solidFill>
                  <a:srgbClr val="3C656E"/>
                </a:solidFill>
              </a:rPr>
              <a:t>(15%)</a:t>
            </a:r>
          </a:p>
          <a:p>
            <a:pPr marL="0" indent="0">
              <a:buNone/>
            </a:pPr>
            <a:r>
              <a:rPr lang="en-US" altLang="en-US" dirty="0"/>
              <a:t>	</a:t>
            </a:r>
            <a:r>
              <a:rPr lang="en-US" altLang="en-US" b="1" dirty="0"/>
              <a:t>- </a:t>
            </a:r>
            <a:r>
              <a:rPr lang="en-US" altLang="en-US" sz="4400" b="1" dirty="0"/>
              <a:t>Correctly play</a:t>
            </a:r>
            <a:r>
              <a:rPr lang="zh-TW" altLang="en-US" sz="4400" b="1" dirty="0"/>
              <a:t> </a:t>
            </a:r>
            <a:r>
              <a:rPr lang="en-US" altLang="zh-TW" sz="4400" b="1" dirty="0"/>
              <a:t>the sample video in HW2</a:t>
            </a:r>
            <a:r>
              <a:rPr lang="en-US" altLang="en-US" sz="4400" b="1" dirty="0"/>
              <a:t>		</a:t>
            </a:r>
          </a:p>
          <a:p>
            <a:pPr marL="0" indent="0">
              <a:buNone/>
            </a:pPr>
            <a:r>
              <a:rPr lang="en-US" altLang="en-US" sz="4400" b="1" dirty="0"/>
              <a:t>		- Transmit raw frames 		</a:t>
            </a:r>
            <a:r>
              <a:rPr lang="zh-TW" altLang="en-US" sz="4400" b="1" dirty="0"/>
              <a:t>                                                    </a:t>
            </a:r>
            <a:r>
              <a:rPr lang="en-US" altLang="en-US" sz="4400" b="1" dirty="0"/>
              <a:t>(5%)</a:t>
            </a:r>
          </a:p>
          <a:p>
            <a:pPr marL="0" indent="0">
              <a:buNone/>
            </a:pPr>
            <a:r>
              <a:rPr lang="en-US" altLang="en-US" sz="4400" b="1" dirty="0"/>
              <a:t>		- Transmit encoded frames                                                                   (10%)</a:t>
            </a:r>
          </a:p>
          <a:p>
            <a:pPr marL="0" indent="0">
              <a:buNone/>
            </a:pPr>
            <a:r>
              <a:rPr lang="en-US" altLang="en-US" sz="4400" b="1" dirty="0"/>
              <a:t>	- Correctly play resolution-unknown videos				               (5%) </a:t>
            </a:r>
          </a:p>
          <a:p>
            <a:r>
              <a:rPr lang="en-US" sz="4400" b="1" dirty="0">
                <a:solidFill>
                  <a:srgbClr val="3C656E"/>
                </a:solidFill>
              </a:rPr>
              <a:t>Reliable transmission 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                        </a:t>
            </a:r>
            <a:r>
              <a:rPr lang="en-US" sz="4400" b="1" dirty="0">
                <a:solidFill>
                  <a:srgbClr val="3C656E"/>
                </a:solidFill>
              </a:rPr>
              <a:t>(20%)</a:t>
            </a:r>
          </a:p>
          <a:p>
            <a:r>
              <a:rPr lang="en-US" sz="4400" b="1" dirty="0">
                <a:solidFill>
                  <a:srgbClr val="3C656E"/>
                </a:solidFill>
              </a:rPr>
              <a:t>Congestion control 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            </a:t>
            </a:r>
            <a:r>
              <a:rPr lang="en-US" sz="4400" b="1" dirty="0">
                <a:solidFill>
                  <a:srgbClr val="3C656E"/>
                </a:solidFill>
              </a:rPr>
              <a:t>(25%)</a:t>
            </a:r>
          </a:p>
          <a:p>
            <a:r>
              <a:rPr lang="en-US" altLang="en-US" sz="4400" b="1" dirty="0">
                <a:solidFill>
                  <a:srgbClr val="3C656E"/>
                </a:solidFill>
              </a:rPr>
              <a:t>Buffer handling	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            </a:t>
            </a:r>
            <a:r>
              <a:rPr lang="en-US" altLang="en-US" sz="4400" b="1" dirty="0">
                <a:solidFill>
                  <a:srgbClr val="3C656E"/>
                </a:solidFill>
              </a:rPr>
              <a:t>(10%)</a:t>
            </a:r>
          </a:p>
          <a:p>
            <a:r>
              <a:rPr lang="en-US" altLang="en-US" sz="4400" b="1" dirty="0">
                <a:solidFill>
                  <a:srgbClr val="3C656E"/>
                </a:solidFill>
              </a:rPr>
              <a:t>Agent			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</a:t>
            </a:r>
            <a:r>
              <a:rPr lang="en-US" altLang="en-US" sz="4400" b="1" dirty="0">
                <a:solidFill>
                  <a:srgbClr val="3C656E"/>
                </a:solidFill>
              </a:rPr>
              <a:t>(9%)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4400" b="1" dirty="0"/>
              <a:t>Randomly drop data packet					               (5%)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4400" b="1" dirty="0"/>
              <a:t>Compute loss rate							   (4%)</a:t>
            </a:r>
            <a:endParaRPr lang="en-US" altLang="en-US" sz="4400" b="1" dirty="0">
              <a:solidFill>
                <a:srgbClr val="3C656E"/>
              </a:solidFill>
            </a:endParaRPr>
          </a:p>
          <a:p>
            <a:r>
              <a:rPr lang="en-US" altLang="en-US" sz="4400" b="1" dirty="0">
                <a:solidFill>
                  <a:srgbClr val="3C656E"/>
                </a:solidFill>
              </a:rPr>
              <a:t>Show Message	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            </a:t>
            </a:r>
            <a:r>
              <a:rPr lang="en-US" altLang="en-US" sz="4400" b="1" dirty="0">
                <a:solidFill>
                  <a:srgbClr val="3C656E"/>
                </a:solidFill>
              </a:rPr>
              <a:t>(9%)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en-US" sz="4400" b="1" dirty="0"/>
              <a:t>Show message correctly						               (3% * 3)</a:t>
            </a:r>
          </a:p>
          <a:p>
            <a:r>
              <a:rPr lang="en-US" altLang="zh-TW" sz="4400" b="1" dirty="0">
                <a:solidFill>
                  <a:srgbClr val="3C656E"/>
                </a:solidFill>
              </a:rPr>
              <a:t>Report											</a:t>
            </a:r>
            <a:r>
              <a:rPr lang="zh-TW" altLang="en-US" sz="4400" b="1" dirty="0">
                <a:solidFill>
                  <a:srgbClr val="3C656E"/>
                </a:solidFill>
              </a:rPr>
              <a:t>                 </a:t>
            </a:r>
            <a:r>
              <a:rPr lang="en-US" altLang="zh-TW" sz="4400" b="1" dirty="0">
                <a:solidFill>
                  <a:srgbClr val="3C656E"/>
                </a:solidFill>
              </a:rPr>
              <a:t>(12%)</a:t>
            </a:r>
          </a:p>
          <a:p>
            <a:pPr lvl="1">
              <a:buFontTx/>
              <a:buChar char="-"/>
            </a:pPr>
            <a:r>
              <a:rPr lang="en-US" altLang="en-US" sz="4400" b="1" dirty="0"/>
              <a:t>How to execute your program					               </a:t>
            </a:r>
            <a:r>
              <a:rPr lang="en-US" altLang="zh-TW" sz="4400" b="1" dirty="0"/>
              <a:t>(3%)</a:t>
            </a:r>
            <a:endParaRPr lang="en-US" altLang="en-US" sz="4400" b="1" dirty="0"/>
          </a:p>
          <a:p>
            <a:pPr lvl="1">
              <a:buFontTx/>
              <a:buChar char="-"/>
            </a:pPr>
            <a:r>
              <a:rPr lang="en-US" altLang="en-US" sz="4400" b="1" dirty="0"/>
              <a:t>Explain your program structure				</a:t>
            </a:r>
            <a:r>
              <a:rPr lang="zh-TW" altLang="en-US" sz="4400" b="1" dirty="0"/>
              <a:t>               </a:t>
            </a:r>
            <a:r>
              <a:rPr lang="en-US" altLang="en-US" sz="4400" b="1" dirty="0"/>
              <a:t>(3% * 3)</a:t>
            </a:r>
            <a:br>
              <a:rPr lang="en-US" sz="4400" b="1" dirty="0"/>
            </a:br>
            <a:r>
              <a:rPr lang="en-US" sz="4400" b="1" dirty="0"/>
              <a:t>(including </a:t>
            </a:r>
            <a:r>
              <a:rPr lang="en-US" sz="4400" b="1" dirty="0">
                <a:solidFill>
                  <a:srgbClr val="C38669"/>
                </a:solidFill>
              </a:rPr>
              <a:t>3 flow charts </a:t>
            </a:r>
            <a:r>
              <a:rPr lang="en-US" sz="4400" b="1" dirty="0"/>
              <a:t>for </a:t>
            </a:r>
            <a:r>
              <a:rPr lang="en-US" sz="4400" b="1" dirty="0">
                <a:solidFill>
                  <a:srgbClr val="C38669"/>
                </a:solidFill>
              </a:rPr>
              <a:t>sender</a:t>
            </a:r>
            <a:r>
              <a:rPr lang="en-US" sz="4400" b="1" dirty="0"/>
              <a:t>, </a:t>
            </a:r>
            <a:r>
              <a:rPr lang="en-US" sz="4400" b="1" dirty="0">
                <a:solidFill>
                  <a:srgbClr val="C38669"/>
                </a:solidFill>
              </a:rPr>
              <a:t>agent</a:t>
            </a:r>
            <a:r>
              <a:rPr lang="en-US" sz="4400" b="1" dirty="0"/>
              <a:t> and </a:t>
            </a:r>
            <a:r>
              <a:rPr lang="en-US" sz="4400" b="1" dirty="0">
                <a:solidFill>
                  <a:srgbClr val="C38669"/>
                </a:solidFill>
              </a:rPr>
              <a:t>receiver</a:t>
            </a:r>
            <a:r>
              <a:rPr lang="en-US" sz="4400" b="1" dirty="0"/>
              <a:t>)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8C08C7F-C2A9-4DD2-B462-356A85E61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80494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</a:t>
            </a:r>
            <a:r>
              <a:rPr lang="en-US" altLang="zh-TW" b="1" dirty="0"/>
              <a:t>2/2</a:t>
            </a:r>
            <a:r>
              <a:rPr lang="en-US" b="1" dirty="0"/>
              <a:t>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812344"/>
            <a:ext cx="13175343" cy="8173329"/>
          </a:xfrm>
        </p:spPr>
        <p:txBody>
          <a:bodyPr>
            <a:normAutofit lnSpcReduction="10000"/>
          </a:bodyPr>
          <a:lstStyle/>
          <a:p>
            <a:r>
              <a:rPr lang="en-US" altLang="en-US" sz="4000" b="1" dirty="0">
                <a:solidFill>
                  <a:srgbClr val="3C656E"/>
                </a:solidFill>
              </a:rPr>
              <a:t>Submission</a:t>
            </a:r>
          </a:p>
          <a:p>
            <a:pPr lvl="1">
              <a:buFontTx/>
              <a:buChar char="-"/>
            </a:pPr>
            <a:r>
              <a:rPr lang="en-US" sz="3200" dirty="0"/>
              <a:t>Your report format must be in </a:t>
            </a:r>
            <a:r>
              <a:rPr lang="en-US" sz="3200" b="1" dirty="0">
                <a:solidFill>
                  <a:srgbClr val="C38669"/>
                </a:solidFill>
              </a:rPr>
              <a:t>“.pdf” </a:t>
            </a:r>
            <a:r>
              <a:rPr lang="en-US" sz="3200" dirty="0"/>
              <a:t>format and named “report.pdf”, or else </a:t>
            </a:r>
            <a:r>
              <a:rPr lang="en-US" sz="3200" b="1" u="sng" dirty="0">
                <a:solidFill>
                  <a:srgbClr val="C38669"/>
                </a:solidFill>
              </a:rPr>
              <a:t>you will get 0 point</a:t>
            </a:r>
            <a:r>
              <a:rPr lang="en-US" sz="3200" dirty="0">
                <a:solidFill>
                  <a:srgbClr val="C38669"/>
                </a:solidFill>
              </a:rPr>
              <a:t> </a:t>
            </a:r>
            <a:r>
              <a:rPr lang="en-US" altLang="en-US" sz="3200" dirty="0"/>
              <a:t>in the part.</a:t>
            </a:r>
          </a:p>
          <a:p>
            <a:pPr lvl="1">
              <a:buFontTx/>
              <a:buChar char="-"/>
            </a:pPr>
            <a:r>
              <a:rPr lang="en-US" sz="3200" dirty="0"/>
              <a:t>Please put all the files </a:t>
            </a:r>
            <a:r>
              <a:rPr lang="en-US" altLang="en-US" sz="3200" b="1" dirty="0">
                <a:solidFill>
                  <a:srgbClr val="C38669"/>
                </a:solidFill>
              </a:rPr>
              <a:t>into a folder </a:t>
            </a:r>
            <a:r>
              <a:rPr lang="en-US" sz="3200" dirty="0"/>
              <a:t>named </a:t>
            </a:r>
            <a:r>
              <a:rPr lang="en-US" altLang="en-US" sz="3200" b="1" dirty="0">
                <a:solidFill>
                  <a:srgbClr val="C38669"/>
                </a:solidFill>
              </a:rPr>
              <a:t>hw3_&lt;student id&gt;</a:t>
            </a:r>
            <a:r>
              <a:rPr lang="en-US" sz="3200" dirty="0"/>
              <a:t>, compress the folder as a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file, and then submit the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 to NTU Cool. The zip filename is </a:t>
            </a:r>
            <a:r>
              <a:rPr lang="en-US" altLang="zh-TW" sz="3200" b="1" u="sng" dirty="0">
                <a:solidFill>
                  <a:srgbClr val="C38669"/>
                </a:solidFill>
              </a:rPr>
              <a:t>hw3_&lt;student id&gt;.zip</a:t>
            </a:r>
            <a:r>
              <a:rPr lang="en-US" sz="3200" dirty="0"/>
              <a:t> .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If we </a:t>
            </a:r>
            <a:r>
              <a:rPr lang="en-US" altLang="zh-TW" sz="3200" b="1" dirty="0">
                <a:solidFill>
                  <a:srgbClr val="C38669"/>
                </a:solidFill>
              </a:rPr>
              <a:t>cannot compile or execute your code</a:t>
            </a:r>
            <a:r>
              <a:rPr lang="en-US" altLang="zh-TW" sz="3200" dirty="0">
                <a:solidFill>
                  <a:srgbClr val="C38669"/>
                </a:solidFill>
              </a:rPr>
              <a:t>, </a:t>
            </a:r>
            <a:r>
              <a:rPr lang="en-US" altLang="zh-TW" sz="3200" dirty="0"/>
              <a:t>you will </a:t>
            </a:r>
            <a:r>
              <a:rPr lang="en-US" altLang="zh-TW" sz="3200" b="1" dirty="0">
                <a:solidFill>
                  <a:srgbClr val="C38669"/>
                </a:solidFill>
              </a:rPr>
              <a:t>have a chance to demo your results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in your own environment.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penalty for </a:t>
            </a:r>
            <a:r>
              <a:rPr lang="en-US" altLang="en-US" sz="3200" b="1" u="sng" dirty="0">
                <a:solidFill>
                  <a:srgbClr val="C38669"/>
                </a:solidFill>
              </a:rPr>
              <a:t>wrong format </a:t>
            </a:r>
            <a:r>
              <a:rPr lang="en-US" altLang="en-US" sz="3200" dirty="0"/>
              <a:t>is</a:t>
            </a:r>
            <a:r>
              <a:rPr lang="en-US" altLang="en-US" sz="3200" b="1" dirty="0"/>
              <a:t> </a:t>
            </a:r>
            <a:r>
              <a:rPr lang="en-US" altLang="en-US" sz="3200" b="1" u="sng" dirty="0">
                <a:solidFill>
                  <a:srgbClr val="C38669"/>
                </a:solidFill>
              </a:rPr>
              <a:t>10 points</a:t>
            </a:r>
            <a:r>
              <a:rPr lang="en-US" sz="3200" dirty="0"/>
              <a:t>.</a:t>
            </a:r>
          </a:p>
          <a:p>
            <a:pPr lvl="1">
              <a:buFontTx/>
              <a:buChar char="-"/>
            </a:pPr>
            <a:r>
              <a:rPr lang="en-US" sz="3200" b="1" u="sng" dirty="0">
                <a:solidFill>
                  <a:srgbClr val="C38669"/>
                </a:solidFill>
              </a:rPr>
              <a:t>No plagiarism </a:t>
            </a:r>
            <a:r>
              <a:rPr lang="en-US" sz="3200" b="1" dirty="0">
                <a:solidFill>
                  <a:srgbClr val="C38669"/>
                </a:solidFill>
              </a:rPr>
              <a:t>is allowed. A plagiarist will be graded </a:t>
            </a:r>
            <a:r>
              <a:rPr lang="en-US" sz="3200" b="1" u="sng" dirty="0">
                <a:solidFill>
                  <a:srgbClr val="C38669"/>
                </a:solidFill>
              </a:rPr>
              <a:t>0</a:t>
            </a:r>
            <a:r>
              <a:rPr lang="en-US" sz="3200" b="1" dirty="0">
                <a:solidFill>
                  <a:srgbClr val="C38669"/>
                </a:solidFill>
              </a:rPr>
              <a:t>.</a:t>
            </a:r>
          </a:p>
          <a:p>
            <a:r>
              <a:rPr lang="en-US" altLang="en-US" sz="4000" b="1" dirty="0">
                <a:solidFill>
                  <a:srgbClr val="3C656E"/>
                </a:solidFill>
              </a:rPr>
              <a:t>Deadline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Due Date:</a:t>
            </a:r>
            <a:r>
              <a:rPr lang="en-US" altLang="en-US" sz="3200" dirty="0"/>
              <a:t> </a:t>
            </a:r>
            <a:r>
              <a:rPr lang="en-US" altLang="en-US" sz="3200" dirty="0">
                <a:solidFill>
                  <a:srgbClr val="C38669"/>
                </a:solidFill>
              </a:rPr>
              <a:t>23:59:59, January 5</a:t>
            </a:r>
            <a:r>
              <a:rPr lang="en-US" altLang="en-US" sz="3200" baseline="30000" dirty="0">
                <a:solidFill>
                  <a:srgbClr val="C38669"/>
                </a:solidFill>
              </a:rPr>
              <a:t>th</a:t>
            </a:r>
            <a:r>
              <a:rPr lang="en-US" sz="3200" dirty="0">
                <a:solidFill>
                  <a:srgbClr val="C38669"/>
                </a:solidFill>
              </a:rPr>
              <a:t>, 2021</a:t>
            </a:r>
          </a:p>
          <a:p>
            <a:pPr lvl="1">
              <a:buFontTx/>
              <a:buChar char="-"/>
            </a:pPr>
            <a:r>
              <a:rPr lang="en-US" sz="3200" dirty="0"/>
              <a:t>Penalty for late submission after hard deadline is </a:t>
            </a:r>
            <a:r>
              <a:rPr lang="en-US" sz="3200" u="sng">
                <a:solidFill>
                  <a:srgbClr val="C38669"/>
                </a:solidFill>
              </a:rPr>
              <a:t>“10% per day”.</a:t>
            </a:r>
            <a:endParaRPr lang="en-US" sz="3200" u="sng" dirty="0">
              <a:solidFill>
                <a:srgbClr val="C38669"/>
              </a:solidFill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6C3C71-BA6F-4AA3-8C4F-375115738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776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2875936" y="4155050"/>
            <a:ext cx="455725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標題 1">
            <a:extLst>
              <a:ext uri="{FF2B5EF4-FFF2-40B4-BE49-F238E27FC236}">
                <a16:creationId xmlns:a16="http://schemas.microsoft.com/office/drawing/2014/main" id="{F7AF34D8-D71B-46F8-BFB3-F81C68A5D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23" y="1595227"/>
            <a:ext cx="13516076" cy="135445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dirty="0"/>
              <a:t>Go-Back-N case 1 (working normally) </a:t>
            </a:r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827875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150005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CED64C-7170-470F-9F76-8131CB53B98C}"/>
              </a:ext>
            </a:extLst>
          </p:cNvPr>
          <p:cNvSpPr/>
          <p:nvPr/>
        </p:nvSpPr>
        <p:spPr>
          <a:xfrm>
            <a:off x="2993925" y="534681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1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3893580" y="661787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8D4A280-93F7-4F66-9C06-A372F3B2C0F3}"/>
              </a:ext>
            </a:extLst>
          </p:cNvPr>
          <p:cNvSpPr/>
          <p:nvPr/>
        </p:nvSpPr>
        <p:spPr>
          <a:xfrm>
            <a:off x="4771104" y="7903684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228F573-ECC9-4DC0-B5C5-BA5D48BD3B78}"/>
              </a:ext>
            </a:extLst>
          </p:cNvPr>
          <p:cNvSpPr/>
          <p:nvPr/>
        </p:nvSpPr>
        <p:spPr>
          <a:xfrm>
            <a:off x="5670758" y="908625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4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8E96427-00C8-4558-B82D-1582BE24EE56}"/>
              </a:ext>
            </a:extLst>
          </p:cNvPr>
          <p:cNvSpPr/>
          <p:nvPr/>
        </p:nvSpPr>
        <p:spPr>
          <a:xfrm>
            <a:off x="6548279" y="10431055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3008672" y="2558987"/>
            <a:ext cx="1206292" cy="1206292"/>
          </a:xfrm>
          <a:prstGeom prst="pie">
            <a:avLst>
              <a:gd name="adj1" fmla="val 13494361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026310" y="3290997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004970" y="1616993"/>
            <a:ext cx="299185" cy="455725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4214FEB-DC7E-4445-BC8E-967D72748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6671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3893577" y="4162421"/>
            <a:ext cx="443926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標題 1">
            <a:extLst>
              <a:ext uri="{FF2B5EF4-FFF2-40B4-BE49-F238E27FC236}">
                <a16:creationId xmlns:a16="http://schemas.microsoft.com/office/drawing/2014/main" id="{F0A74304-DDC0-4898-96C7-1C33958F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23" y="1595227"/>
            <a:ext cx="13516076" cy="135445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dirty="0"/>
              <a:t>Go-Back-N case 1 (working normally) </a:t>
            </a:r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600142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10733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984779" y="1684366"/>
            <a:ext cx="315587" cy="438053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888959" y="3256255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3908327" y="5568977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8D4A280-93F7-4F66-9C06-A372F3B2C0F3}"/>
              </a:ext>
            </a:extLst>
          </p:cNvPr>
          <p:cNvSpPr/>
          <p:nvPr/>
        </p:nvSpPr>
        <p:spPr>
          <a:xfrm>
            <a:off x="4785851" y="6854785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228F573-ECC9-4DC0-B5C5-BA5D48BD3B78}"/>
              </a:ext>
            </a:extLst>
          </p:cNvPr>
          <p:cNvSpPr/>
          <p:nvPr/>
        </p:nvSpPr>
        <p:spPr>
          <a:xfrm>
            <a:off x="5685505" y="8037357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4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8E96427-00C8-4558-B82D-1582BE24EE56}"/>
              </a:ext>
            </a:extLst>
          </p:cNvPr>
          <p:cNvSpPr/>
          <p:nvPr/>
        </p:nvSpPr>
        <p:spPr>
          <a:xfrm>
            <a:off x="6563026" y="938215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3763783" y="2499701"/>
            <a:ext cx="1206292" cy="1206292"/>
          </a:xfrm>
          <a:prstGeom prst="pie">
            <a:avLst>
              <a:gd name="adj1" fmla="val 16328281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14B815D-60E7-405B-8B28-0F21CBEC0FEF}"/>
              </a:ext>
            </a:extLst>
          </p:cNvPr>
          <p:cNvSpPr/>
          <p:nvPr/>
        </p:nvSpPr>
        <p:spPr>
          <a:xfrm>
            <a:off x="7433187" y="4977819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6</a:t>
            </a:r>
          </a:p>
        </p:txBody>
      </p:sp>
      <p:sp>
        <p:nvSpPr>
          <p:cNvPr id="24" name="Google Shape;197;p24">
            <a:extLst>
              <a:ext uri="{FF2B5EF4-FFF2-40B4-BE49-F238E27FC236}">
                <a16:creationId xmlns:a16="http://schemas.microsoft.com/office/drawing/2014/main" id="{FE8BF321-D67C-4CE4-97AC-EDDC65984BEC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A623140-B3E9-41C3-B85F-F70A4E62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8248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2875936" y="4155050"/>
            <a:ext cx="455725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494939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64662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/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004970" y="1616993"/>
            <a:ext cx="299185" cy="455725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082228" y="3310000"/>
            <a:ext cx="300867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CED64C-7170-470F-9F76-8131CB53B98C}"/>
              </a:ext>
            </a:extLst>
          </p:cNvPr>
          <p:cNvSpPr/>
          <p:nvPr/>
        </p:nvSpPr>
        <p:spPr>
          <a:xfrm>
            <a:off x="6533536" y="5346816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5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5663382" y="6617876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228F573-ECC9-4DC0-B5C5-BA5D48BD3B78}"/>
              </a:ext>
            </a:extLst>
          </p:cNvPr>
          <p:cNvSpPr/>
          <p:nvPr/>
        </p:nvSpPr>
        <p:spPr>
          <a:xfrm>
            <a:off x="3871448" y="9145248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2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8E96427-00C8-4558-B82D-1582BE24EE56}"/>
              </a:ext>
            </a:extLst>
          </p:cNvPr>
          <p:cNvSpPr/>
          <p:nvPr/>
        </p:nvSpPr>
        <p:spPr>
          <a:xfrm>
            <a:off x="2993924" y="10431055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1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局部圓 54">
            <a:extLst>
              <a:ext uri="{FF2B5EF4-FFF2-40B4-BE49-F238E27FC236}">
                <a16:creationId xmlns:a16="http://schemas.microsoft.com/office/drawing/2014/main" id="{5148EF0B-0223-4CFB-9CBE-10C3E7B6CAA8}"/>
              </a:ext>
            </a:extLst>
          </p:cNvPr>
          <p:cNvSpPr/>
          <p:nvPr/>
        </p:nvSpPr>
        <p:spPr>
          <a:xfrm>
            <a:off x="2875936" y="2647254"/>
            <a:ext cx="1206292" cy="1206292"/>
          </a:xfrm>
          <a:prstGeom prst="pie">
            <a:avLst>
              <a:gd name="adj1" fmla="val 4504604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Google Shape;197;p24">
            <a:extLst>
              <a:ext uri="{FF2B5EF4-FFF2-40B4-BE49-F238E27FC236}">
                <a16:creationId xmlns:a16="http://schemas.microsoft.com/office/drawing/2014/main" id="{9D76BB65-68D1-4552-9F0C-28527E890ED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23" name="Google Shape;204;p25">
            <a:extLst>
              <a:ext uri="{FF2B5EF4-FFF2-40B4-BE49-F238E27FC236}">
                <a16:creationId xmlns:a16="http://schemas.microsoft.com/office/drawing/2014/main" id="{815F29E4-86AB-4E88-AA91-7531A5DCE15B}"/>
              </a:ext>
            </a:extLst>
          </p:cNvPr>
          <p:cNvSpPr/>
          <p:nvPr/>
        </p:nvSpPr>
        <p:spPr>
          <a:xfrm>
            <a:off x="4763727" y="7596394"/>
            <a:ext cx="967432" cy="967432"/>
          </a:xfrm>
          <a:prstGeom prst="ellipse">
            <a:avLst/>
          </a:prstGeom>
          <a:noFill/>
          <a:ln w="76200" cap="flat" cmpd="sng">
            <a:solidFill>
              <a:srgbClr val="C3866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05;p25">
            <a:extLst>
              <a:ext uri="{FF2B5EF4-FFF2-40B4-BE49-F238E27FC236}">
                <a16:creationId xmlns:a16="http://schemas.microsoft.com/office/drawing/2014/main" id="{B0914E74-8149-4CA6-8323-E6C9782329E8}"/>
              </a:ext>
            </a:extLst>
          </p:cNvPr>
          <p:cNvSpPr txBox="1"/>
          <p:nvPr/>
        </p:nvSpPr>
        <p:spPr>
          <a:xfrm>
            <a:off x="5731159" y="8254372"/>
            <a:ext cx="239684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spc="300" dirty="0">
                <a:solidFill>
                  <a:srgbClr val="C38669"/>
                </a:solidFill>
                <a:latin typeface="Calibri"/>
                <a:ea typeface="Calibri"/>
                <a:cs typeface="Calibri"/>
                <a:sym typeface="Calibri"/>
              </a:rPr>
              <a:t>Packet loss</a:t>
            </a:r>
            <a:endParaRPr sz="2800" b="1" spc="300" dirty="0">
              <a:solidFill>
                <a:srgbClr val="C3866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1E88005-2D8A-4494-9D1B-926D6C13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1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2875936" y="4155050"/>
            <a:ext cx="455725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355514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327216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413331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CED64C-7170-470F-9F76-8131CB53B98C}"/>
              </a:ext>
            </a:extLst>
          </p:cNvPr>
          <p:cNvSpPr/>
          <p:nvPr/>
        </p:nvSpPr>
        <p:spPr>
          <a:xfrm>
            <a:off x="3008672" y="6323285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1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3908327" y="7594345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3008672" y="2558987"/>
            <a:ext cx="1206292" cy="1206292"/>
          </a:xfrm>
          <a:prstGeom prst="pie">
            <a:avLst>
              <a:gd name="adj1" fmla="val 11049577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026310" y="3290997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004970" y="1616993"/>
            <a:ext cx="299185" cy="455725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17DD890-8897-4B43-AFEC-224709AB62B6}"/>
              </a:ext>
            </a:extLst>
          </p:cNvPr>
          <p:cNvSpPr/>
          <p:nvPr/>
        </p:nvSpPr>
        <p:spPr>
          <a:xfrm>
            <a:off x="6563033" y="9187003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5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AD18DE1-3CD0-4393-9581-E684F4E3F1D3}"/>
              </a:ext>
            </a:extLst>
          </p:cNvPr>
          <p:cNvSpPr/>
          <p:nvPr/>
        </p:nvSpPr>
        <p:spPr>
          <a:xfrm>
            <a:off x="5663381" y="10830453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4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8A49784-76A7-41A6-A651-1C36EC99BCF0}"/>
              </a:ext>
            </a:extLst>
          </p:cNvPr>
          <p:cNvSpPr txBox="1"/>
          <p:nvPr/>
        </p:nvSpPr>
        <p:spPr>
          <a:xfrm>
            <a:off x="5449530" y="11676761"/>
            <a:ext cx="1563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rgbClr val="C3866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Discard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8A45D4B-C7FD-4A63-BCE1-72FB33B6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93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2875936" y="4155050"/>
            <a:ext cx="4557252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681" y="1400543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071365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086849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endParaRPr lang="en-US" sz="3200" b="1" kern="1200" dirty="0">
                        <a:solidFill>
                          <a:srgbClr val="4D4D4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CED64C-7170-470F-9F76-8131CB53B98C}"/>
              </a:ext>
            </a:extLst>
          </p:cNvPr>
          <p:cNvSpPr/>
          <p:nvPr/>
        </p:nvSpPr>
        <p:spPr>
          <a:xfrm>
            <a:off x="3008672" y="513043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1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EBBC1F-6049-475E-9F0F-A2B494471CA9}"/>
              </a:ext>
            </a:extLst>
          </p:cNvPr>
          <p:cNvSpPr/>
          <p:nvPr/>
        </p:nvSpPr>
        <p:spPr>
          <a:xfrm>
            <a:off x="3908327" y="6401496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3008672" y="2558987"/>
            <a:ext cx="1206292" cy="1206292"/>
          </a:xfrm>
          <a:prstGeom prst="pie">
            <a:avLst>
              <a:gd name="adj1" fmla="val 11049577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4026310" y="3290997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004970" y="1616993"/>
            <a:ext cx="299185" cy="455725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17DD890-8897-4B43-AFEC-224709AB62B6}"/>
              </a:ext>
            </a:extLst>
          </p:cNvPr>
          <p:cNvSpPr/>
          <p:nvPr/>
        </p:nvSpPr>
        <p:spPr>
          <a:xfrm>
            <a:off x="6563033" y="9873399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5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1964A9-A028-4C2F-9102-4310C3FBD7B7}"/>
              </a:ext>
            </a:extLst>
          </p:cNvPr>
          <p:cNvSpPr/>
          <p:nvPr/>
        </p:nvSpPr>
        <p:spPr>
          <a:xfrm>
            <a:off x="5663381" y="10141495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7EB5B0E-2C68-4BAC-AB8B-25E448FC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81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FA6DF674-0BFF-4AF2-869C-535961D041DD}"/>
              </a:ext>
            </a:extLst>
          </p:cNvPr>
          <p:cNvSpPr/>
          <p:nvPr/>
        </p:nvSpPr>
        <p:spPr>
          <a:xfrm>
            <a:off x="3908327" y="4169032"/>
            <a:ext cx="4409763" cy="825910"/>
          </a:xfrm>
          <a:prstGeom prst="rect">
            <a:avLst/>
          </a:prstGeom>
          <a:solidFill>
            <a:srgbClr val="779B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6667" y="1426161"/>
            <a:ext cx="12086638" cy="2472518"/>
          </a:xfrm>
        </p:spPr>
        <p:txBody>
          <a:bodyPr>
            <a:normAutofit/>
          </a:bodyPr>
          <a:lstStyle/>
          <a:p>
            <a:r>
              <a:rPr lang="en-US" sz="5900" b="1" dirty="0"/>
              <a:t>Go-Back-N case 2 (packet loss)</a:t>
            </a:r>
            <a:br>
              <a:rPr lang="en-US" sz="5900" b="1" dirty="0"/>
            </a:br>
            <a:endParaRPr lang="en-US" sz="5900" b="1" dirty="0"/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id="{3009C370-FED3-48C6-B1F2-F6EB3502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716434"/>
              </p:ext>
            </p:extLst>
          </p:nvPr>
        </p:nvGraphicFramePr>
        <p:xfrm>
          <a:off x="3008672" y="4292002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D3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graphicFrame>
        <p:nvGraphicFramePr>
          <p:cNvPr id="34" name="表格 33">
            <a:extLst>
              <a:ext uri="{FF2B5EF4-FFF2-40B4-BE49-F238E27FC236}">
                <a16:creationId xmlns:a16="http://schemas.microsoft.com/office/drawing/2014/main" id="{67287E5F-2F3A-4537-8476-764DE07FC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96314"/>
              </p:ext>
            </p:extLst>
          </p:nvPr>
        </p:nvGraphicFramePr>
        <p:xfrm>
          <a:off x="3008672" y="10830453"/>
          <a:ext cx="889328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9328">
                  <a:extLst>
                    <a:ext uri="{9D8B030D-6E8A-4147-A177-3AD203B41FA5}">
                      <a16:colId xmlns:a16="http://schemas.microsoft.com/office/drawing/2014/main" val="1734412646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6745197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895543049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43465947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4085291622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80720198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59829430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3663536425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2863382451"/>
                    </a:ext>
                  </a:extLst>
                </a:gridCol>
                <a:gridCol w="889328">
                  <a:extLst>
                    <a:ext uri="{9D8B030D-6E8A-4147-A177-3AD203B41FA5}">
                      <a16:colId xmlns:a16="http://schemas.microsoft.com/office/drawing/2014/main" val="1913816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D4D4D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625620" rtl="0" eaLnBrk="1" latinLnBrk="0" hangingPunct="1"/>
                      <a:r>
                        <a:rPr lang="en-US" sz="3200" b="1" kern="1200" dirty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AF8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D4D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3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134591"/>
                  </a:ext>
                </a:extLst>
              </a:tr>
            </a:tbl>
          </a:graphicData>
        </a:graphic>
      </p:graphicFrame>
      <p:sp>
        <p:nvSpPr>
          <p:cNvPr id="38" name="Google Shape;196;p24">
            <a:extLst>
              <a:ext uri="{FF2B5EF4-FFF2-40B4-BE49-F238E27FC236}">
                <a16:creationId xmlns:a16="http://schemas.microsoft.com/office/drawing/2014/main" id="{D41C07E7-9F8C-42BF-8DD4-41FCFE833998}"/>
              </a:ext>
            </a:extLst>
          </p:cNvPr>
          <p:cNvSpPr txBox="1"/>
          <p:nvPr/>
        </p:nvSpPr>
        <p:spPr>
          <a:xfrm>
            <a:off x="1224117" y="4327601"/>
            <a:ext cx="140403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>
              <a:defRPr lang="en-US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D4D4D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en-US" sz="3200" dirty="0">
                <a:solidFill>
                  <a:srgbClr val="1A1A1A"/>
                </a:solidFill>
                <a:sym typeface="Calibri"/>
              </a:rPr>
              <a:t>Sender</a:t>
            </a:r>
            <a:endParaRPr sz="3200" dirty="0">
              <a:solidFill>
                <a:srgbClr val="1A1A1A"/>
              </a:solidFill>
              <a:sym typeface="Calibri"/>
            </a:endParaRPr>
          </a:p>
        </p:txBody>
      </p:sp>
      <p:sp>
        <p:nvSpPr>
          <p:cNvPr id="39" name="Google Shape;197;p24">
            <a:extLst>
              <a:ext uri="{FF2B5EF4-FFF2-40B4-BE49-F238E27FC236}">
                <a16:creationId xmlns:a16="http://schemas.microsoft.com/office/drawing/2014/main" id="{2DA678FC-B219-468E-A1B0-5398EF0369C2}"/>
              </a:ext>
            </a:extLst>
          </p:cNvPr>
          <p:cNvSpPr txBox="1"/>
          <p:nvPr/>
        </p:nvSpPr>
        <p:spPr>
          <a:xfrm>
            <a:off x="1224117" y="10852260"/>
            <a:ext cx="164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Receiver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7" name="Google Shape;172;p23">
            <a:extLst>
              <a:ext uri="{FF2B5EF4-FFF2-40B4-BE49-F238E27FC236}">
                <a16:creationId xmlns:a16="http://schemas.microsoft.com/office/drawing/2014/main" id="{66659868-11EF-46A9-80A0-4498B61FA7D8}"/>
              </a:ext>
            </a:extLst>
          </p:cNvPr>
          <p:cNvSpPr txBox="1"/>
          <p:nvPr/>
        </p:nvSpPr>
        <p:spPr>
          <a:xfrm>
            <a:off x="13571178" y="10431055"/>
            <a:ext cx="167865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Packet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49" name="Google Shape;174;p23">
            <a:extLst>
              <a:ext uri="{FF2B5EF4-FFF2-40B4-BE49-F238E27FC236}">
                <a16:creationId xmlns:a16="http://schemas.microsoft.com/office/drawing/2014/main" id="{1DF6D6FA-D2E7-444D-B1BD-E7BFBFAB0A7A}"/>
              </a:ext>
            </a:extLst>
          </p:cNvPr>
          <p:cNvSpPr txBox="1"/>
          <p:nvPr/>
        </p:nvSpPr>
        <p:spPr>
          <a:xfrm>
            <a:off x="13571176" y="11055211"/>
            <a:ext cx="10624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Ack</a:t>
            </a:r>
            <a:endParaRPr sz="32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178;p23">
            <a:extLst>
              <a:ext uri="{FF2B5EF4-FFF2-40B4-BE49-F238E27FC236}">
                <a16:creationId xmlns:a16="http://schemas.microsoft.com/office/drawing/2014/main" id="{AE2AA93C-1879-4D1E-8218-E6FDD87D655F}"/>
              </a:ext>
            </a:extLst>
          </p:cNvPr>
          <p:cNvSpPr/>
          <p:nvPr/>
        </p:nvSpPr>
        <p:spPr>
          <a:xfrm rot="16200000">
            <a:off x="12831851" y="9694599"/>
            <a:ext cx="686268" cy="686268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179;p23">
            <a:extLst>
              <a:ext uri="{FF2B5EF4-FFF2-40B4-BE49-F238E27FC236}">
                <a16:creationId xmlns:a16="http://schemas.microsoft.com/office/drawing/2014/main" id="{E9E6E83E-9549-4112-9901-A34511C7AA61}"/>
              </a:ext>
            </a:extLst>
          </p:cNvPr>
          <p:cNvSpPr txBox="1"/>
          <p:nvPr/>
        </p:nvSpPr>
        <p:spPr>
          <a:xfrm>
            <a:off x="13571176" y="9806899"/>
            <a:ext cx="14131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dirty="0">
                <a:solidFill>
                  <a:srgbClr val="1A1A1A"/>
                </a:solidFill>
                <a:latin typeface="Calibri"/>
                <a:cs typeface="Calibri"/>
                <a:sym typeface="Calibri"/>
              </a:rPr>
              <a:t>Time</a:t>
            </a:r>
            <a:endParaRPr sz="3200" dirty="0">
              <a:solidFill>
                <a:srgbClr val="1A1A1A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2AF9BB8-531D-4EAD-988B-AB34EED22718}"/>
              </a:ext>
            </a:extLst>
          </p:cNvPr>
          <p:cNvSpPr/>
          <p:nvPr/>
        </p:nvSpPr>
        <p:spPr>
          <a:xfrm>
            <a:off x="12748542" y="10452519"/>
            <a:ext cx="769577" cy="495389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763655D-785A-4405-86E8-0ABB64478829}"/>
              </a:ext>
            </a:extLst>
          </p:cNvPr>
          <p:cNvSpPr/>
          <p:nvPr/>
        </p:nvSpPr>
        <p:spPr>
          <a:xfrm>
            <a:off x="12748541" y="11120013"/>
            <a:ext cx="769577" cy="495389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局部圓 21">
            <a:extLst>
              <a:ext uri="{FF2B5EF4-FFF2-40B4-BE49-F238E27FC236}">
                <a16:creationId xmlns:a16="http://schemas.microsoft.com/office/drawing/2014/main" id="{3DB93072-68CF-40F6-9C3C-7956DF58D270}"/>
              </a:ext>
            </a:extLst>
          </p:cNvPr>
          <p:cNvSpPr/>
          <p:nvPr/>
        </p:nvSpPr>
        <p:spPr>
          <a:xfrm>
            <a:off x="4041063" y="2587717"/>
            <a:ext cx="1206292" cy="1206292"/>
          </a:xfrm>
          <a:prstGeom prst="pie">
            <a:avLst>
              <a:gd name="adj1" fmla="val 16932295"/>
              <a:gd name="adj2" fmla="val 16200000"/>
            </a:avLst>
          </a:prstGeom>
          <a:solidFill>
            <a:srgbClr val="C386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6D81F6C-931D-40B7-8191-2612FCD0324E}"/>
              </a:ext>
            </a:extLst>
          </p:cNvPr>
          <p:cNvSpPr txBox="1"/>
          <p:nvPr/>
        </p:nvSpPr>
        <p:spPr>
          <a:xfrm>
            <a:off x="5058701" y="3304979"/>
            <a:ext cx="25072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pc="300" dirty="0">
                <a:solidFill>
                  <a:srgbClr val="013C4E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Window size </a:t>
            </a:r>
            <a:endParaRPr sz="2000" b="1" spc="300" dirty="0">
              <a:solidFill>
                <a:srgbClr val="013C4E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6" name="Google Shape;192;p24">
            <a:extLst>
              <a:ext uri="{FF2B5EF4-FFF2-40B4-BE49-F238E27FC236}">
                <a16:creationId xmlns:a16="http://schemas.microsoft.com/office/drawing/2014/main" id="{1EF20132-7030-4A63-94CA-8993DD663E9F}"/>
              </a:ext>
            </a:extLst>
          </p:cNvPr>
          <p:cNvSpPr/>
          <p:nvPr/>
        </p:nvSpPr>
        <p:spPr>
          <a:xfrm rot="16200000">
            <a:off x="5955644" y="1712691"/>
            <a:ext cx="315130" cy="4409763"/>
          </a:xfrm>
          <a:prstGeom prst="rightBrace">
            <a:avLst>
              <a:gd name="adj1" fmla="val 8333"/>
              <a:gd name="adj2" fmla="val 47859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7B0EB1F-54B4-459A-B5A8-D6566804486A}"/>
              </a:ext>
            </a:extLst>
          </p:cNvPr>
          <p:cNvSpPr/>
          <p:nvPr/>
        </p:nvSpPr>
        <p:spPr>
          <a:xfrm>
            <a:off x="7418438" y="5060662"/>
            <a:ext cx="899652" cy="579120"/>
          </a:xfrm>
          <a:prstGeom prst="rect">
            <a:avLst/>
          </a:prstGeom>
          <a:solidFill>
            <a:srgbClr val="F1D3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D4D4D"/>
                </a:solidFill>
              </a:rPr>
              <a:t>6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6D8E1FD-F578-4076-AB0A-13D134CEB75F}"/>
              </a:ext>
            </a:extLst>
          </p:cNvPr>
          <p:cNvSpPr/>
          <p:nvPr/>
        </p:nvSpPr>
        <p:spPr>
          <a:xfrm>
            <a:off x="3908327" y="5142651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D699869-6807-49F0-9E0C-A37C403ED6B0}"/>
              </a:ext>
            </a:extLst>
          </p:cNvPr>
          <p:cNvSpPr/>
          <p:nvPr/>
        </p:nvSpPr>
        <p:spPr>
          <a:xfrm>
            <a:off x="5619134" y="8242572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65AE699-E223-4350-A18F-176BB4EFBC5C}"/>
              </a:ext>
            </a:extLst>
          </p:cNvPr>
          <p:cNvSpPr/>
          <p:nvPr/>
        </p:nvSpPr>
        <p:spPr>
          <a:xfrm>
            <a:off x="6518786" y="9405038"/>
            <a:ext cx="899652" cy="579120"/>
          </a:xfrm>
          <a:prstGeom prst="rect">
            <a:avLst/>
          </a:prstGeom>
          <a:solidFill>
            <a:srgbClr val="013C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F00A78A-DA59-4525-9D4D-8BFFE94D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8020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6123</TotalTime>
  <Words>1509</Words>
  <Application>Microsoft Office PowerPoint</Application>
  <PresentationFormat>自訂</PresentationFormat>
  <Paragraphs>506</Paragraphs>
  <Slides>33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42" baseType="lpstr">
      <vt:lpstr>Arial</vt:lpstr>
      <vt:lpstr>Times New Roman</vt:lpstr>
      <vt:lpstr>Calibri</vt:lpstr>
      <vt:lpstr>新細明體</vt:lpstr>
      <vt:lpstr>Gill Sans MT</vt:lpstr>
      <vt:lpstr>Garamond</vt:lpstr>
      <vt:lpstr>微軟正黑體</vt:lpstr>
      <vt:lpstr>Cambria Math</vt:lpstr>
      <vt:lpstr>有機</vt:lpstr>
      <vt:lpstr>Assignment 3- Retransmission &amp; Congestion Control</vt:lpstr>
      <vt:lpstr>What is Go-Back-N?</vt:lpstr>
      <vt:lpstr>Go-Back-N case 1 (working normally) </vt:lpstr>
      <vt:lpstr>Go-Back-N case 1 (working normally) </vt:lpstr>
      <vt:lpstr>Go-Back-N case 1 (working normally) </vt:lpstr>
      <vt:lpstr>Go-Back-N case 2 (packet loss) </vt:lpstr>
      <vt:lpstr>Go-Back-N case 2 (packet loss) </vt:lpstr>
      <vt:lpstr>Go-Back-N case 2 (packet loss) </vt:lpstr>
      <vt:lpstr>Go-Back-N case 2 (packet loss) </vt:lpstr>
      <vt:lpstr>Go-Back-N case 2 (packet loss) </vt:lpstr>
      <vt:lpstr>Go-Back-N case 2 (packet loss) </vt:lpstr>
      <vt:lpstr>Go-Back-N case 2 (packet loss) </vt:lpstr>
      <vt:lpstr>Go-Back-N case 2 (packet loss) </vt:lpstr>
      <vt:lpstr>Go-Back-N with Congestion Control</vt:lpstr>
      <vt:lpstr>Go-Back-N + Congestion Control</vt:lpstr>
      <vt:lpstr>Go-Back-N + Congestion Control</vt:lpstr>
      <vt:lpstr>Go-Back-N + Congestion Control</vt:lpstr>
      <vt:lpstr>Go-Back-N + Congestion Control</vt:lpstr>
      <vt:lpstr>Go-Back-N + Congestion Control</vt:lpstr>
      <vt:lpstr>Go-Back-N + Congestion Control</vt:lpstr>
      <vt:lpstr>Assignment 3 Announcement</vt:lpstr>
      <vt:lpstr>Specification (1/10)</vt:lpstr>
      <vt:lpstr>Specification (2/10)</vt:lpstr>
      <vt:lpstr>Specification (3/10)</vt:lpstr>
      <vt:lpstr>Specification (4/10)</vt:lpstr>
      <vt:lpstr>Specification (5/10)</vt:lpstr>
      <vt:lpstr>Specification (6/10)</vt:lpstr>
      <vt:lpstr>Specification (7/10)</vt:lpstr>
      <vt:lpstr>Specification (8/10)</vt:lpstr>
      <vt:lpstr>Specification (9/10)</vt:lpstr>
      <vt:lpstr>Specification (10/10) </vt:lpstr>
      <vt:lpstr>Grading Policy (1/2)</vt:lpstr>
      <vt:lpstr>Grading Policy (2/2)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令原 陳</dc:creator>
  <cp:lastModifiedBy>sheng</cp:lastModifiedBy>
  <cp:revision>278</cp:revision>
  <dcterms:created xsi:type="dcterms:W3CDTF">2019-01-18T01:53:19Z</dcterms:created>
  <dcterms:modified xsi:type="dcterms:W3CDTF">2020-12-10T11:32:27Z</dcterms:modified>
</cp:coreProperties>
</file>